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0"/>
  </p:notesMasterIdLst>
  <p:sldIdLst>
    <p:sldId id="259" r:id="rId5"/>
    <p:sldId id="281" r:id="rId6"/>
    <p:sldId id="295" r:id="rId7"/>
    <p:sldId id="311" r:id="rId8"/>
    <p:sldId id="308" r:id="rId9"/>
    <p:sldId id="306" r:id="rId10"/>
    <p:sldId id="307" r:id="rId11"/>
    <p:sldId id="312" r:id="rId12"/>
    <p:sldId id="313" r:id="rId13"/>
    <p:sldId id="310" r:id="rId14"/>
    <p:sldId id="300" r:id="rId15"/>
    <p:sldId id="315" r:id="rId16"/>
    <p:sldId id="316" r:id="rId17"/>
    <p:sldId id="314" r:id="rId18"/>
    <p:sldId id="30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94598" autoAdjust="0"/>
  </p:normalViewPr>
  <p:slideViewPr>
    <p:cSldViewPr snapToGrid="0">
      <p:cViewPr varScale="1">
        <p:scale>
          <a:sx n="82" d="100"/>
          <a:sy n="82" d="100"/>
        </p:scale>
        <p:origin x="84" y="19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63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0C5714-0868-4287-90D8-28FB7BF6BD2C}" type="doc">
      <dgm:prSet loTypeId="urn:microsoft.com/office/officeart/2017/3/layout/DropPinTimeline#2" loCatId="other" qsTypeId="urn:microsoft.com/office/officeart/2005/8/quickstyle/simple1" qsCatId="simple" csTypeId="urn:microsoft.com/office/officeart/2005/8/colors/accent2_1" csCatId="accent2" phldr="1"/>
      <dgm:spPr/>
      <dgm:t>
        <a:bodyPr/>
        <a:lstStyle/>
        <a:p>
          <a:endParaRPr lang="en-US"/>
        </a:p>
      </dgm:t>
    </dgm:pt>
    <dgm:pt modelId="{E40F4386-8831-418F-B705-2EF711FB0638}">
      <dgm:prSet phldrT="[Text]" custT="1"/>
      <dgm:spPr/>
      <dgm:t>
        <a:bodyPr/>
        <a:lstStyle/>
        <a:p>
          <a:r>
            <a:rPr lang="en-US" sz="1900" dirty="0">
              <a:latin typeface="Times New Roman" pitchFamily="18" charset="0"/>
              <a:cs typeface="Times New Roman" pitchFamily="18" charset="0"/>
            </a:rPr>
            <a:t>Project Planning and Research</a:t>
          </a:r>
        </a:p>
        <a:p>
          <a:r>
            <a:rPr lang="en-US" sz="1900" dirty="0">
              <a:latin typeface="Times New Roman" pitchFamily="18" charset="0"/>
              <a:cs typeface="Times New Roman" pitchFamily="18" charset="0"/>
            </a:rPr>
            <a:t>(Aug 23 – Sep 23)</a:t>
          </a:r>
        </a:p>
      </dgm:t>
    </dgm:pt>
    <dgm:pt modelId="{BA5DB78F-0BD1-45CF-9B96-46A70AB3D9A2}" type="parTrans" cxnId="{6DB8FFBA-487B-4E87-9D41-FD7AF2F69CF4}">
      <dgm:prSet/>
      <dgm:spPr/>
      <dgm:t>
        <a:bodyPr/>
        <a:lstStyle/>
        <a:p>
          <a:endParaRPr lang="en-US"/>
        </a:p>
      </dgm:t>
    </dgm:pt>
    <dgm:pt modelId="{D0CAE994-5783-41EC-9711-4E1D519F3834}" type="sibTrans" cxnId="{6DB8FFBA-487B-4E87-9D41-FD7AF2F69CF4}">
      <dgm:prSet/>
      <dgm:spPr/>
      <dgm:t>
        <a:bodyPr/>
        <a:lstStyle/>
        <a:p>
          <a:endParaRPr lang="en-US"/>
        </a:p>
      </dgm:t>
    </dgm:pt>
    <dgm:pt modelId="{9D775CEA-FB87-47C4-9A33-B679A4F91D5A}">
      <dgm:prSet phldrT="[Text]" custT="1"/>
      <dgm:spPr/>
      <dgm:t>
        <a:bodyPr/>
        <a:lstStyle/>
        <a:p>
          <a:endParaRPr lang="en-US" sz="1400" dirty="0"/>
        </a:p>
      </dgm:t>
    </dgm:pt>
    <dgm:pt modelId="{C3B4CFE3-1417-4427-AA54-FBDCAAFFE651}" type="parTrans" cxnId="{7FD8009C-0CEB-41DE-B0CC-709282B25D15}">
      <dgm:prSet/>
      <dgm:spPr/>
      <dgm:t>
        <a:bodyPr/>
        <a:lstStyle/>
        <a:p>
          <a:endParaRPr lang="en-US"/>
        </a:p>
      </dgm:t>
    </dgm:pt>
    <dgm:pt modelId="{DCB568C9-3C02-42D5-BA11-189A5C3024AA}" type="sibTrans" cxnId="{7FD8009C-0CEB-41DE-B0CC-709282B25D15}">
      <dgm:prSet/>
      <dgm:spPr/>
      <dgm:t>
        <a:bodyPr/>
        <a:lstStyle/>
        <a:p>
          <a:endParaRPr lang="en-US"/>
        </a:p>
      </dgm:t>
    </dgm:pt>
    <dgm:pt modelId="{216BC4CD-18EE-4F27-8680-F1299126CE77}">
      <dgm:prSet phldrT="[Text]" custT="1"/>
      <dgm:spPr/>
      <dgm:t>
        <a:bodyPr/>
        <a:lstStyle/>
        <a:p>
          <a:r>
            <a:rPr lang="en-IN" sz="1800" b="0" i="0" dirty="0">
              <a:latin typeface="Times New Roman" pitchFamily="18" charset="0"/>
              <a:cs typeface="Times New Roman" pitchFamily="18" charset="0"/>
            </a:rPr>
            <a:t>Data Collection and Pre-processing</a:t>
          </a:r>
        </a:p>
        <a:p>
          <a:r>
            <a:rPr lang="en-IN" sz="1800" b="0" i="0" dirty="0">
              <a:latin typeface="Times New Roman" pitchFamily="18" charset="0"/>
              <a:cs typeface="Times New Roman" pitchFamily="18" charset="0"/>
            </a:rPr>
            <a:t>(Sept 23 - Oct 23)</a:t>
          </a:r>
          <a:endParaRPr lang="en-US" sz="1800" dirty="0">
            <a:latin typeface="Times New Roman" pitchFamily="18" charset="0"/>
            <a:cs typeface="Times New Roman" pitchFamily="18" charset="0"/>
          </a:endParaRPr>
        </a:p>
      </dgm:t>
    </dgm:pt>
    <dgm:pt modelId="{9035202F-34B7-4FD2-ABEC-FBF9181D08E7}" type="parTrans" cxnId="{0A3B7C5F-7735-4608-8242-E6F73844D071}">
      <dgm:prSet/>
      <dgm:spPr/>
      <dgm:t>
        <a:bodyPr/>
        <a:lstStyle/>
        <a:p>
          <a:endParaRPr lang="en-US"/>
        </a:p>
      </dgm:t>
    </dgm:pt>
    <dgm:pt modelId="{53BD166D-91E5-487C-BD55-AC4B1FA9AFAB}" type="sibTrans" cxnId="{0A3B7C5F-7735-4608-8242-E6F73844D071}">
      <dgm:prSet/>
      <dgm:spPr/>
      <dgm:t>
        <a:bodyPr/>
        <a:lstStyle/>
        <a:p>
          <a:endParaRPr lang="en-US"/>
        </a:p>
      </dgm:t>
    </dgm:pt>
    <dgm:pt modelId="{C9D54AD6-2B46-4A5C-8B15-6EB605017506}">
      <dgm:prSet phldrT="[Text]" custT="1"/>
      <dgm:spPr/>
      <dgm:t>
        <a:bodyPr/>
        <a:lstStyle/>
        <a:p>
          <a:endParaRPr lang="en-US" sz="1400" dirty="0"/>
        </a:p>
      </dgm:t>
    </dgm:pt>
    <dgm:pt modelId="{F129E4C2-7904-46D3-A1B6-3961A818C015}" type="parTrans" cxnId="{792B05C2-5166-497A-B522-DD33ED15AE00}">
      <dgm:prSet/>
      <dgm:spPr/>
      <dgm:t>
        <a:bodyPr/>
        <a:lstStyle/>
        <a:p>
          <a:endParaRPr lang="en-US"/>
        </a:p>
      </dgm:t>
    </dgm:pt>
    <dgm:pt modelId="{BF7E5694-37A7-4053-9E35-03119E673100}" type="sibTrans" cxnId="{792B05C2-5166-497A-B522-DD33ED15AE00}">
      <dgm:prSet/>
      <dgm:spPr/>
      <dgm:t>
        <a:bodyPr/>
        <a:lstStyle/>
        <a:p>
          <a:endParaRPr lang="en-US"/>
        </a:p>
      </dgm:t>
    </dgm:pt>
    <dgm:pt modelId="{93FF5F9D-AAFA-4950-8546-6AECA4470D48}">
      <dgm:prSet phldrT="[Text]" custT="1"/>
      <dgm:spPr/>
      <dgm:t>
        <a:bodyPr/>
        <a:lstStyle/>
        <a:p>
          <a:r>
            <a:rPr lang="en-IN" sz="1800" b="0" i="0" dirty="0">
              <a:latin typeface="Times New Roman" pitchFamily="18" charset="0"/>
              <a:cs typeface="Times New Roman" pitchFamily="18" charset="0"/>
            </a:rPr>
            <a:t>Machine Learning Model Development </a:t>
          </a:r>
        </a:p>
        <a:p>
          <a:r>
            <a:rPr lang="en-IN" sz="1800" b="0" i="0" dirty="0">
              <a:latin typeface="Times New Roman" pitchFamily="18" charset="0"/>
              <a:cs typeface="Times New Roman" pitchFamily="18" charset="0"/>
            </a:rPr>
            <a:t>(Nov 23 – Dec 23)</a:t>
          </a:r>
          <a:endParaRPr lang="en-US" sz="1800" b="0" dirty="0">
            <a:latin typeface="Times New Roman" pitchFamily="18" charset="0"/>
            <a:cs typeface="Times New Roman" pitchFamily="18" charset="0"/>
          </a:endParaRPr>
        </a:p>
      </dgm:t>
    </dgm:pt>
    <dgm:pt modelId="{3D298734-E7B7-4677-BE81-F586C8D97438}" type="parTrans" cxnId="{06A2C4EF-834F-43FD-B45A-1554E6A68EBB}">
      <dgm:prSet/>
      <dgm:spPr/>
      <dgm:t>
        <a:bodyPr/>
        <a:lstStyle/>
        <a:p>
          <a:endParaRPr lang="en-US"/>
        </a:p>
      </dgm:t>
    </dgm:pt>
    <dgm:pt modelId="{38F0A00F-2CCF-46E9-AA53-7C6F7D500B84}" type="sibTrans" cxnId="{06A2C4EF-834F-43FD-B45A-1554E6A68EBB}">
      <dgm:prSet/>
      <dgm:spPr/>
      <dgm:t>
        <a:bodyPr/>
        <a:lstStyle/>
        <a:p>
          <a:endParaRPr lang="en-US"/>
        </a:p>
      </dgm:t>
    </dgm:pt>
    <dgm:pt modelId="{7C246739-132B-41AD-8DFA-A108B89D138D}">
      <dgm:prSet phldrT="[Text]" custT="1"/>
      <dgm:spPr/>
      <dgm:t>
        <a:bodyPr/>
        <a:lstStyle/>
        <a:p>
          <a:endParaRPr lang="en-US" sz="1400" dirty="0"/>
        </a:p>
      </dgm:t>
    </dgm:pt>
    <dgm:pt modelId="{6DC6AB27-331E-4C02-81E1-D2DC0951F94A}" type="parTrans" cxnId="{21F68C21-0932-40ED-B3AD-15446DF383C2}">
      <dgm:prSet/>
      <dgm:spPr/>
      <dgm:t>
        <a:bodyPr/>
        <a:lstStyle/>
        <a:p>
          <a:endParaRPr lang="en-US"/>
        </a:p>
      </dgm:t>
    </dgm:pt>
    <dgm:pt modelId="{ABE6CE27-78DF-4DFE-AE98-C519395C0138}" type="sibTrans" cxnId="{21F68C21-0932-40ED-B3AD-15446DF383C2}">
      <dgm:prSet/>
      <dgm:spPr/>
      <dgm:t>
        <a:bodyPr/>
        <a:lstStyle/>
        <a:p>
          <a:endParaRPr lang="en-US"/>
        </a:p>
      </dgm:t>
    </dgm:pt>
    <dgm:pt modelId="{57D926EE-FF1C-4F8E-BE58-791552003389}">
      <dgm:prSet phldrT="[Text]" custT="1"/>
      <dgm:spPr/>
      <dgm:t>
        <a:bodyPr/>
        <a:lstStyle/>
        <a:p>
          <a:r>
            <a:rPr lang="en-US" sz="1800" b="0" i="0" dirty="0">
              <a:latin typeface="Times New Roman" pitchFamily="18" charset="0"/>
              <a:cs typeface="Times New Roman" pitchFamily="18" charset="0"/>
            </a:rPr>
            <a:t>User Interface Design and Development</a:t>
          </a:r>
        </a:p>
        <a:p>
          <a:r>
            <a:rPr lang="en-US" sz="1800" b="0" i="0" dirty="0">
              <a:latin typeface="Times New Roman" pitchFamily="18" charset="0"/>
              <a:cs typeface="Times New Roman" pitchFamily="18" charset="0"/>
            </a:rPr>
            <a:t>(Jan 24 – Feb 24)</a:t>
          </a:r>
          <a:endParaRPr lang="en-US" sz="1800" b="0" dirty="0">
            <a:latin typeface="Times New Roman" pitchFamily="18" charset="0"/>
            <a:cs typeface="Times New Roman" pitchFamily="18" charset="0"/>
          </a:endParaRPr>
        </a:p>
      </dgm:t>
    </dgm:pt>
    <dgm:pt modelId="{73E44EEA-ED9D-47FC-9428-986D0A1FC4C0}" type="parTrans" cxnId="{369994A5-D668-4BAA-BAE5-4659A47CAE31}">
      <dgm:prSet/>
      <dgm:spPr/>
      <dgm:t>
        <a:bodyPr/>
        <a:lstStyle/>
        <a:p>
          <a:endParaRPr lang="en-US"/>
        </a:p>
      </dgm:t>
    </dgm:pt>
    <dgm:pt modelId="{A8CFE573-C424-4A7A-A6DC-2CAFAF6BE4BE}" type="sibTrans" cxnId="{369994A5-D668-4BAA-BAE5-4659A47CAE31}">
      <dgm:prSet/>
      <dgm:spPr/>
      <dgm:t>
        <a:bodyPr/>
        <a:lstStyle/>
        <a:p>
          <a:endParaRPr lang="en-US"/>
        </a:p>
      </dgm:t>
    </dgm:pt>
    <dgm:pt modelId="{C29A2877-D327-472A-B8DE-A9582740D1C4}">
      <dgm:prSet phldrT="[Text]"/>
      <dgm:spPr/>
      <dgm:t>
        <a:bodyPr/>
        <a:lstStyle/>
        <a:p>
          <a:endParaRPr lang="en-US" dirty="0"/>
        </a:p>
      </dgm:t>
    </dgm:pt>
    <dgm:pt modelId="{ACB8F89D-E3F0-46D6-9FE2-0E08ED03F108}" type="parTrans" cxnId="{E06C2FA0-97C9-4115-8036-5641738523F0}">
      <dgm:prSet/>
      <dgm:spPr/>
      <dgm:t>
        <a:bodyPr/>
        <a:lstStyle/>
        <a:p>
          <a:endParaRPr lang="en-US"/>
        </a:p>
      </dgm:t>
    </dgm:pt>
    <dgm:pt modelId="{4C9B2A60-E155-4BBB-A3EE-15AEEAA6D5C7}" type="sibTrans" cxnId="{E06C2FA0-97C9-4115-8036-5641738523F0}">
      <dgm:prSet/>
      <dgm:spPr/>
      <dgm:t>
        <a:bodyPr/>
        <a:lstStyle/>
        <a:p>
          <a:endParaRPr lang="en-US"/>
        </a:p>
      </dgm:t>
    </dgm:pt>
    <dgm:pt modelId="{04956CC5-BC9D-4B6B-9065-8589629A4900}">
      <dgm:prSet phldrT="[Text]" custT="1"/>
      <dgm:spPr/>
      <dgm:t>
        <a:bodyPr/>
        <a:lstStyle/>
        <a:p>
          <a:endParaRPr lang="en-US" sz="1400" dirty="0"/>
        </a:p>
      </dgm:t>
    </dgm:pt>
    <dgm:pt modelId="{EF3CCB5D-2D2B-414F-9C3E-2A98641DE75C}" type="parTrans" cxnId="{BE51D2B2-029C-4554-8705-90B588CC81C4}">
      <dgm:prSet/>
      <dgm:spPr/>
      <dgm:t>
        <a:bodyPr/>
        <a:lstStyle/>
        <a:p>
          <a:endParaRPr lang="en-US"/>
        </a:p>
      </dgm:t>
    </dgm:pt>
    <dgm:pt modelId="{4A8BA95F-C155-4C29-BC73-64B882D2BD09}" type="sibTrans" cxnId="{BE51D2B2-029C-4554-8705-90B588CC81C4}">
      <dgm:prSet/>
      <dgm:spPr/>
      <dgm:t>
        <a:bodyPr/>
        <a:lstStyle/>
        <a:p>
          <a:endParaRPr lang="en-US"/>
        </a:p>
      </dgm:t>
    </dgm:pt>
    <dgm:pt modelId="{25D1910D-4E8B-4393-8125-38DEB2A68B1E}">
      <dgm:prSet phldrT="[Text]" custT="1"/>
      <dgm:spPr/>
      <dgm:t>
        <a:bodyPr/>
        <a:lstStyle/>
        <a:p>
          <a:r>
            <a:rPr lang="en-IN" sz="1800" b="0" i="0" dirty="0">
              <a:latin typeface="Times New Roman" pitchFamily="18" charset="0"/>
              <a:cs typeface="Times New Roman" pitchFamily="18" charset="0"/>
            </a:rPr>
            <a:t>Deployment and Testing</a:t>
          </a:r>
        </a:p>
        <a:p>
          <a:r>
            <a:rPr lang="en-IN" sz="1800" b="0" i="0" dirty="0">
              <a:latin typeface="Times New Roman" pitchFamily="18" charset="0"/>
              <a:cs typeface="Times New Roman" pitchFamily="18" charset="0"/>
            </a:rPr>
            <a:t>(Feb 24 – March 24)</a:t>
          </a:r>
          <a:endParaRPr lang="en-US" sz="1800" b="0" dirty="0">
            <a:latin typeface="Times New Roman" pitchFamily="18" charset="0"/>
            <a:cs typeface="Times New Roman" pitchFamily="18" charset="0"/>
          </a:endParaRPr>
        </a:p>
      </dgm:t>
    </dgm:pt>
    <dgm:pt modelId="{71FC1CD1-8933-446D-A410-F2E5ECFCDCD4}" type="parTrans" cxnId="{D76B7430-3357-4174-8439-41EDA872EF5F}">
      <dgm:prSet/>
      <dgm:spPr/>
      <dgm:t>
        <a:bodyPr/>
        <a:lstStyle/>
        <a:p>
          <a:endParaRPr lang="en-US"/>
        </a:p>
      </dgm:t>
    </dgm:pt>
    <dgm:pt modelId="{FD38C820-2D77-442C-81A5-3C5E08D280FF}" type="sibTrans" cxnId="{D76B7430-3357-4174-8439-41EDA872EF5F}">
      <dgm:prSet/>
      <dgm:spPr/>
      <dgm:t>
        <a:bodyPr/>
        <a:lstStyle/>
        <a:p>
          <a:endParaRPr lang="en-US"/>
        </a:p>
      </dgm:t>
    </dgm:pt>
    <dgm:pt modelId="{407671DE-689A-4402-8922-08873E63480D}" type="pres">
      <dgm:prSet presAssocID="{160C5714-0868-4287-90D8-28FB7BF6BD2C}" presName="root" presStyleCnt="0">
        <dgm:presLayoutVars>
          <dgm:chMax/>
          <dgm:chPref/>
          <dgm:dir/>
          <dgm:animLvl val="lvl"/>
        </dgm:presLayoutVars>
      </dgm:prSet>
      <dgm:spPr/>
    </dgm:pt>
    <dgm:pt modelId="{1E8C53CE-312B-400D-8E6A-4635CB4CE270}" type="pres">
      <dgm:prSet presAssocID="{160C5714-0868-4287-90D8-28FB7BF6BD2C}" presName="divider" presStyleLbl="fgAcc1" presStyleIdx="0" presStyleCnt="6"/>
      <dgm:spPr>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gm:spPr>
    </dgm:pt>
    <dgm:pt modelId="{46D0A0B6-99C1-4C93-9D07-D394FCD06FBC}" type="pres">
      <dgm:prSet presAssocID="{160C5714-0868-4287-90D8-28FB7BF6BD2C}" presName="nodes" presStyleCnt="0">
        <dgm:presLayoutVars>
          <dgm:chMax/>
          <dgm:chPref/>
          <dgm:animLvl val="lvl"/>
        </dgm:presLayoutVars>
      </dgm:prSet>
      <dgm:spPr/>
    </dgm:pt>
    <dgm:pt modelId="{54FA9F05-68DF-4858-B50D-DCEC408D98A0}" type="pres">
      <dgm:prSet presAssocID="{E40F4386-8831-418F-B705-2EF711FB0638}" presName="composite" presStyleCnt="0"/>
      <dgm:spPr/>
    </dgm:pt>
    <dgm:pt modelId="{CDDE1E5C-76D1-411D-97D4-8F1977E9842D}" type="pres">
      <dgm:prSet presAssocID="{E40F4386-8831-418F-B705-2EF711FB0638}" presName="ConnectorPoint" presStyleLbl="lnNode1" presStyleIdx="0" presStyleCnt="5"/>
      <dgm:spPr/>
    </dgm:pt>
    <dgm:pt modelId="{A3C084F2-0093-4679-BE5F-A72847C99793}" type="pres">
      <dgm:prSet presAssocID="{E40F4386-8831-418F-B705-2EF711FB0638}" presName="DropPinPlaceHolder" presStyleCnt="0"/>
      <dgm:spPr/>
    </dgm:pt>
    <dgm:pt modelId="{0A69E26B-610A-460B-8DC9-F49A37B64039}" type="pres">
      <dgm:prSet presAssocID="{E40F4386-8831-418F-B705-2EF711FB0638}" presName="DropPin" presStyleLbl="alignNode1" presStyleIdx="0" presStyleCnt="5" custLinFactNeighborY="-3516"/>
      <dgm:spPr/>
    </dgm:pt>
    <dgm:pt modelId="{0D47F3AA-634C-409F-BD69-E4BACD9CCCFA}" type="pres">
      <dgm:prSet presAssocID="{E40F4386-8831-418F-B705-2EF711FB0638}" presName="Ellipse" presStyleLbl="fgAcc1" presStyleIdx="1"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92B0A5-8BE5-4E84-8618-26EA28CFF4A3}" type="pres">
      <dgm:prSet presAssocID="{E40F4386-8831-418F-B705-2EF711FB0638}" presName="L2TextContainer" presStyleLbl="revTx" presStyleIdx="0" presStyleCnt="10">
        <dgm:presLayoutVars>
          <dgm:bulletEnabled val="1"/>
        </dgm:presLayoutVars>
      </dgm:prSet>
      <dgm:spPr/>
    </dgm:pt>
    <dgm:pt modelId="{AA393DB5-4DAB-4AB9-875A-4BE9E87DA2BF}" type="pres">
      <dgm:prSet presAssocID="{E40F4386-8831-418F-B705-2EF711FB0638}" presName="L1TextContainer" presStyleLbl="revTx" presStyleIdx="1" presStyleCnt="10" custScaleX="102879">
        <dgm:presLayoutVars>
          <dgm:chMax val="1"/>
          <dgm:chPref val="1"/>
          <dgm:bulletEnabled val="1"/>
        </dgm:presLayoutVars>
      </dgm:prSet>
      <dgm:spPr/>
    </dgm:pt>
    <dgm:pt modelId="{D10F2BCE-B77B-4F05-95FD-A65109E5DEA0}" type="pres">
      <dgm:prSet presAssocID="{E40F4386-8831-418F-B705-2EF711FB0638}" presName="ConnectLine" presStyleLbl="sibTrans1D1" presStyleIdx="0" presStyleCnt="5"/>
      <dgm:spPr>
        <a:noFill/>
        <a:ln w="9525" cap="flat" cmpd="sng" algn="ctr">
          <a:solidFill>
            <a:schemeClr val="accent2">
              <a:lumMod val="50000"/>
            </a:schemeClr>
          </a:solidFill>
          <a:prstDash val="dash"/>
          <a:miter lim="800000"/>
        </a:ln>
        <a:effectLst/>
      </dgm:spPr>
    </dgm:pt>
    <dgm:pt modelId="{7842451D-72E5-4EF0-B35E-DA20F99FD31B}" type="pres">
      <dgm:prSet presAssocID="{E40F4386-8831-418F-B705-2EF711FB0638}" presName="EmptyPlaceHolder" presStyleCnt="0"/>
      <dgm:spPr/>
    </dgm:pt>
    <dgm:pt modelId="{B17D2C92-48C0-4F3D-88BD-E2B451D76F57}" type="pres">
      <dgm:prSet presAssocID="{D0CAE994-5783-41EC-9711-4E1D519F3834}" presName="spaceBetweenRectangles" presStyleCnt="0"/>
      <dgm:spPr/>
    </dgm:pt>
    <dgm:pt modelId="{FBE92DF5-B8E0-497C-B190-87AC73E45970}" type="pres">
      <dgm:prSet presAssocID="{216BC4CD-18EE-4F27-8680-F1299126CE77}" presName="composite" presStyleCnt="0"/>
      <dgm:spPr/>
    </dgm:pt>
    <dgm:pt modelId="{94B71067-EBEC-4112-A9D1-8B8A7A437FC8}" type="pres">
      <dgm:prSet presAssocID="{216BC4CD-18EE-4F27-8680-F1299126CE77}" presName="ConnectorPoint" presStyleLbl="lnNode1" presStyleIdx="1" presStyleCnt="5"/>
      <dgm:spPr/>
    </dgm:pt>
    <dgm:pt modelId="{7514FAA3-F485-4827-B6A2-FC89911A0BB4}" type="pres">
      <dgm:prSet presAssocID="{216BC4CD-18EE-4F27-8680-F1299126CE77}" presName="DropPinPlaceHolder" presStyleCnt="0"/>
      <dgm:spPr/>
    </dgm:pt>
    <dgm:pt modelId="{11AAD205-8152-4363-B661-3C3A26A103FF}" type="pres">
      <dgm:prSet presAssocID="{216BC4CD-18EE-4F27-8680-F1299126CE77}" presName="DropPin" presStyleLbl="alignNode1" presStyleIdx="1" presStyleCnt="5" custLinFactNeighborY="3516"/>
      <dgm:spPr/>
    </dgm:pt>
    <dgm:pt modelId="{2E4364CD-3B8A-4A42-AB11-744F4277900A}" type="pres">
      <dgm:prSet presAssocID="{216BC4CD-18EE-4F27-8680-F1299126CE77}" presName="Ellipse" presStyleLbl="fgAcc1" presStyleIdx="2"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07310A89-F151-435B-963F-FD9908E8C694}" type="pres">
      <dgm:prSet presAssocID="{216BC4CD-18EE-4F27-8680-F1299126CE77}" presName="L2TextContainer" presStyleLbl="revTx" presStyleIdx="2" presStyleCnt="10">
        <dgm:presLayoutVars>
          <dgm:bulletEnabled val="1"/>
        </dgm:presLayoutVars>
      </dgm:prSet>
      <dgm:spPr/>
    </dgm:pt>
    <dgm:pt modelId="{6386BA6E-453A-41E1-ADAD-7626B92BD1BF}" type="pres">
      <dgm:prSet presAssocID="{216BC4CD-18EE-4F27-8680-F1299126CE77}" presName="L1TextContainer" presStyleLbl="revTx" presStyleIdx="3" presStyleCnt="10">
        <dgm:presLayoutVars>
          <dgm:chMax val="1"/>
          <dgm:chPref val="1"/>
          <dgm:bulletEnabled val="1"/>
        </dgm:presLayoutVars>
      </dgm:prSet>
      <dgm:spPr/>
    </dgm:pt>
    <dgm:pt modelId="{DB95D829-80DF-4ADA-B04C-CE92ADFB6606}" type="pres">
      <dgm:prSet presAssocID="{216BC4CD-18EE-4F27-8680-F1299126CE77}" presName="ConnectLine" presStyleLbl="sibTrans1D1" presStyleIdx="1" presStyleCnt="5"/>
      <dgm:spPr>
        <a:noFill/>
        <a:ln w="9525" cap="flat" cmpd="sng" algn="ctr">
          <a:solidFill>
            <a:schemeClr val="accent2">
              <a:lumMod val="50000"/>
            </a:schemeClr>
          </a:solidFill>
          <a:prstDash val="dash"/>
          <a:miter lim="800000"/>
        </a:ln>
        <a:effectLst/>
      </dgm:spPr>
    </dgm:pt>
    <dgm:pt modelId="{CDFB6879-D0D6-43FC-BC0B-D27687D992EB}" type="pres">
      <dgm:prSet presAssocID="{216BC4CD-18EE-4F27-8680-F1299126CE77}" presName="EmptyPlaceHolder" presStyleCnt="0"/>
      <dgm:spPr/>
    </dgm:pt>
    <dgm:pt modelId="{73F94D99-690C-4CBF-869A-EF5DD70CF6B4}" type="pres">
      <dgm:prSet presAssocID="{53BD166D-91E5-487C-BD55-AC4B1FA9AFAB}" presName="spaceBetweenRectangles" presStyleCnt="0"/>
      <dgm:spPr/>
    </dgm:pt>
    <dgm:pt modelId="{CEDC3BDA-322C-4005-A3A5-77E148865242}" type="pres">
      <dgm:prSet presAssocID="{93FF5F9D-AAFA-4950-8546-6AECA4470D48}" presName="composite" presStyleCnt="0"/>
      <dgm:spPr/>
    </dgm:pt>
    <dgm:pt modelId="{83D4573F-3CB1-4541-8BEE-E8224A8ED015}" type="pres">
      <dgm:prSet presAssocID="{93FF5F9D-AAFA-4950-8546-6AECA4470D48}" presName="ConnectorPoint" presStyleLbl="lnNode1" presStyleIdx="2" presStyleCnt="5"/>
      <dgm:spPr/>
    </dgm:pt>
    <dgm:pt modelId="{192BBF61-2B64-4E18-92EE-EF8B6030201C}" type="pres">
      <dgm:prSet presAssocID="{93FF5F9D-AAFA-4950-8546-6AECA4470D48}" presName="DropPinPlaceHolder" presStyleCnt="0"/>
      <dgm:spPr/>
    </dgm:pt>
    <dgm:pt modelId="{63CCDBCC-C40A-41AF-BB40-B20A9AB919D8}" type="pres">
      <dgm:prSet presAssocID="{93FF5F9D-AAFA-4950-8546-6AECA4470D48}" presName="DropPin" presStyleLbl="alignNode1" presStyleIdx="2" presStyleCnt="5" custLinFactNeighborY="-3516"/>
      <dgm:spPr/>
    </dgm:pt>
    <dgm:pt modelId="{C25D9000-2762-4B6C-BFD6-7B6C2D0122B9}" type="pres">
      <dgm:prSet presAssocID="{93FF5F9D-AAFA-4950-8546-6AECA4470D48}" presName="Ellipse" presStyleLbl="fgAcc1" presStyleIdx="3"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C08C98A3-4322-425C-8260-4319044AFBF1}" type="pres">
      <dgm:prSet presAssocID="{93FF5F9D-AAFA-4950-8546-6AECA4470D48}" presName="L2TextContainer" presStyleLbl="revTx" presStyleIdx="4" presStyleCnt="10">
        <dgm:presLayoutVars>
          <dgm:bulletEnabled val="1"/>
        </dgm:presLayoutVars>
      </dgm:prSet>
      <dgm:spPr/>
    </dgm:pt>
    <dgm:pt modelId="{52F3B4A2-8EDD-4B40-B5F3-A1CECB56D29F}" type="pres">
      <dgm:prSet presAssocID="{93FF5F9D-AAFA-4950-8546-6AECA4470D48}" presName="L1TextContainer" presStyleLbl="revTx" presStyleIdx="5" presStyleCnt="10">
        <dgm:presLayoutVars>
          <dgm:chMax val="1"/>
          <dgm:chPref val="1"/>
          <dgm:bulletEnabled val="1"/>
        </dgm:presLayoutVars>
      </dgm:prSet>
      <dgm:spPr/>
    </dgm:pt>
    <dgm:pt modelId="{4A2B3FB7-F9B6-43D5-A931-C70A3750EA87}" type="pres">
      <dgm:prSet presAssocID="{93FF5F9D-AAFA-4950-8546-6AECA4470D48}" presName="ConnectLine" presStyleLbl="sibTrans1D1" presStyleIdx="2" presStyleCnt="5"/>
      <dgm:spPr>
        <a:noFill/>
        <a:ln w="9525" cap="flat" cmpd="sng" algn="ctr">
          <a:solidFill>
            <a:schemeClr val="accent2">
              <a:lumMod val="50000"/>
            </a:schemeClr>
          </a:solidFill>
          <a:prstDash val="dash"/>
          <a:miter lim="800000"/>
        </a:ln>
        <a:effectLst/>
      </dgm:spPr>
    </dgm:pt>
    <dgm:pt modelId="{BA1A1A8C-A776-4D01-B097-263B42C05CD4}" type="pres">
      <dgm:prSet presAssocID="{93FF5F9D-AAFA-4950-8546-6AECA4470D48}" presName="EmptyPlaceHolder" presStyleCnt="0"/>
      <dgm:spPr/>
    </dgm:pt>
    <dgm:pt modelId="{06E0E481-BB98-4161-9BDE-A1547F63DD20}" type="pres">
      <dgm:prSet presAssocID="{38F0A00F-2CCF-46E9-AA53-7C6F7D500B84}" presName="spaceBetweenRectangles" presStyleCnt="0"/>
      <dgm:spPr/>
    </dgm:pt>
    <dgm:pt modelId="{FB2E9D8E-3404-4E79-B215-9DBE16583FBD}" type="pres">
      <dgm:prSet presAssocID="{57D926EE-FF1C-4F8E-BE58-791552003389}" presName="composite" presStyleCnt="0"/>
      <dgm:spPr/>
    </dgm:pt>
    <dgm:pt modelId="{A4A288FA-2972-4660-B846-F0F60F21A8F3}" type="pres">
      <dgm:prSet presAssocID="{57D926EE-FF1C-4F8E-BE58-791552003389}" presName="ConnectorPoint" presStyleLbl="lnNode1" presStyleIdx="3" presStyleCnt="5"/>
      <dgm:spPr/>
    </dgm:pt>
    <dgm:pt modelId="{B00C1F6C-3838-4D06-B744-0D84C6431A13}" type="pres">
      <dgm:prSet presAssocID="{57D926EE-FF1C-4F8E-BE58-791552003389}" presName="DropPinPlaceHolder" presStyleCnt="0"/>
      <dgm:spPr/>
    </dgm:pt>
    <dgm:pt modelId="{4C5813BC-956A-4F8C-B1AA-086730732ACF}" type="pres">
      <dgm:prSet presAssocID="{57D926EE-FF1C-4F8E-BE58-791552003389}" presName="DropPin" presStyleLbl="alignNode1" presStyleIdx="3" presStyleCnt="5" custLinFactNeighborY="3516"/>
      <dgm:spPr/>
    </dgm:pt>
    <dgm:pt modelId="{30745FD9-45E6-4F2F-952E-B76E1E38EA48}" type="pres">
      <dgm:prSet presAssocID="{57D926EE-FF1C-4F8E-BE58-791552003389}" presName="Ellipse" presStyleLbl="fgAcc1" presStyleIdx="4"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FA75F9D6-BA19-40B6-8EBB-F8B5A1A5DB04}" type="pres">
      <dgm:prSet presAssocID="{57D926EE-FF1C-4F8E-BE58-791552003389}" presName="L2TextContainer" presStyleLbl="revTx" presStyleIdx="6" presStyleCnt="10">
        <dgm:presLayoutVars>
          <dgm:bulletEnabled val="1"/>
        </dgm:presLayoutVars>
      </dgm:prSet>
      <dgm:spPr/>
    </dgm:pt>
    <dgm:pt modelId="{7759EFD6-8D9B-407B-BFD2-E887C01621A3}" type="pres">
      <dgm:prSet presAssocID="{57D926EE-FF1C-4F8E-BE58-791552003389}" presName="L1TextContainer" presStyleLbl="revTx" presStyleIdx="7" presStyleCnt="10">
        <dgm:presLayoutVars>
          <dgm:chMax val="1"/>
          <dgm:chPref val="1"/>
          <dgm:bulletEnabled val="1"/>
        </dgm:presLayoutVars>
      </dgm:prSet>
      <dgm:spPr/>
    </dgm:pt>
    <dgm:pt modelId="{87D01122-9189-4BBF-B5EB-8A13E8CADCB7}" type="pres">
      <dgm:prSet presAssocID="{57D926EE-FF1C-4F8E-BE58-791552003389}" presName="ConnectLine" presStyleLbl="sibTrans1D1" presStyleIdx="3" presStyleCnt="5"/>
      <dgm:spPr>
        <a:noFill/>
        <a:ln w="9525" cap="flat" cmpd="sng" algn="ctr">
          <a:solidFill>
            <a:schemeClr val="accent2">
              <a:lumMod val="50000"/>
            </a:schemeClr>
          </a:solidFill>
          <a:prstDash val="dash"/>
          <a:miter lim="800000"/>
        </a:ln>
        <a:effectLst/>
      </dgm:spPr>
    </dgm:pt>
    <dgm:pt modelId="{F2083E7F-8909-4F43-97E9-9BDF4D0B9596}" type="pres">
      <dgm:prSet presAssocID="{57D926EE-FF1C-4F8E-BE58-791552003389}" presName="EmptyPlaceHolder" presStyleCnt="0"/>
      <dgm:spPr/>
    </dgm:pt>
    <dgm:pt modelId="{6A29383C-57EA-4549-AEB6-87AA2F47DB91}" type="pres">
      <dgm:prSet presAssocID="{A8CFE573-C424-4A7A-A6DC-2CAFAF6BE4BE}" presName="spaceBetweenRectangles" presStyleCnt="0"/>
      <dgm:spPr/>
    </dgm:pt>
    <dgm:pt modelId="{07E7D5C7-192C-4FD4-8FDB-8367E75296B2}" type="pres">
      <dgm:prSet presAssocID="{C29A2877-D327-472A-B8DE-A9582740D1C4}" presName="composite" presStyleCnt="0"/>
      <dgm:spPr/>
    </dgm:pt>
    <dgm:pt modelId="{E5A60AEB-AC99-48F9-A630-D706383CE830}" type="pres">
      <dgm:prSet presAssocID="{C29A2877-D327-472A-B8DE-A9582740D1C4}" presName="ConnectorPoint" presStyleLbl="lnNode1" presStyleIdx="4" presStyleCnt="5"/>
      <dgm:spPr/>
    </dgm:pt>
    <dgm:pt modelId="{DAA99B08-B3AE-4897-936E-6B401AF838B8}" type="pres">
      <dgm:prSet presAssocID="{C29A2877-D327-472A-B8DE-A9582740D1C4}" presName="DropPinPlaceHolder" presStyleCnt="0"/>
      <dgm:spPr/>
    </dgm:pt>
    <dgm:pt modelId="{53AB3C40-A8F3-42AD-ACAA-EFFE0F58231C}" type="pres">
      <dgm:prSet presAssocID="{C29A2877-D327-472A-B8DE-A9582740D1C4}" presName="DropPin" presStyleLbl="alignNode1" presStyleIdx="4" presStyleCnt="5" custLinFactNeighborY="-3516"/>
      <dgm:spPr/>
    </dgm:pt>
    <dgm:pt modelId="{D2FD05BB-C8D3-4629-A36D-3F0D8E17237D}" type="pres">
      <dgm:prSet presAssocID="{C29A2877-D327-472A-B8DE-A9582740D1C4}" presName="Ellipse" presStyleLbl="fgAcc1" presStyleIdx="5"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7C66FE-A882-45CB-AA8B-D41CAAC87FCE}" type="pres">
      <dgm:prSet presAssocID="{C29A2877-D327-472A-B8DE-A9582740D1C4}" presName="L2TextContainer" presStyleLbl="revTx" presStyleIdx="8" presStyleCnt="10">
        <dgm:presLayoutVars>
          <dgm:bulletEnabled val="1"/>
        </dgm:presLayoutVars>
      </dgm:prSet>
      <dgm:spPr/>
    </dgm:pt>
    <dgm:pt modelId="{A3AC5A82-45CF-44A1-B41F-635DAC5A92BB}" type="pres">
      <dgm:prSet presAssocID="{C29A2877-D327-472A-B8DE-A9582740D1C4}" presName="L1TextContainer" presStyleLbl="revTx" presStyleIdx="9" presStyleCnt="10" custLinFactNeighborX="866" custLinFactNeighborY="2070">
        <dgm:presLayoutVars>
          <dgm:chMax val="1"/>
          <dgm:chPref val="1"/>
          <dgm:bulletEnabled val="1"/>
        </dgm:presLayoutVars>
      </dgm:prSet>
      <dgm:spPr/>
    </dgm:pt>
    <dgm:pt modelId="{1513F0EC-F72E-4447-AE42-46AD1B95828E}" type="pres">
      <dgm:prSet presAssocID="{C29A2877-D327-472A-B8DE-A9582740D1C4}" presName="ConnectLine" presStyleLbl="sibTrans1D1" presStyleIdx="4" presStyleCnt="5"/>
      <dgm:spPr>
        <a:noFill/>
        <a:ln w="9525" cap="flat" cmpd="sng" algn="ctr">
          <a:solidFill>
            <a:schemeClr val="accent2">
              <a:lumMod val="50000"/>
            </a:schemeClr>
          </a:solidFill>
          <a:prstDash val="dash"/>
          <a:miter lim="800000"/>
        </a:ln>
        <a:effectLst/>
      </dgm:spPr>
    </dgm:pt>
    <dgm:pt modelId="{AEE1B82C-0846-4933-84C5-2CE9F6ABE6B4}" type="pres">
      <dgm:prSet presAssocID="{C29A2877-D327-472A-B8DE-A9582740D1C4}" presName="EmptyPlaceHolder" presStyleCnt="0"/>
      <dgm:spPr/>
    </dgm:pt>
  </dgm:ptLst>
  <dgm:cxnLst>
    <dgm:cxn modelId="{2F8D9110-DEE1-4530-A787-7B1F955B8D11}" type="presOf" srcId="{E40F4386-8831-418F-B705-2EF711FB0638}" destId="{AA393DB5-4DAB-4AB9-875A-4BE9E87DA2BF}" srcOrd="0" destOrd="0" presId="urn:microsoft.com/office/officeart/2017/3/layout/DropPinTimeline#2"/>
    <dgm:cxn modelId="{21F68C21-0932-40ED-B3AD-15446DF383C2}" srcId="{93FF5F9D-AAFA-4950-8546-6AECA4470D48}" destId="{7C246739-132B-41AD-8DFA-A108B89D138D}" srcOrd="0" destOrd="0" parTransId="{6DC6AB27-331E-4C02-81E1-D2DC0951F94A}" sibTransId="{ABE6CE27-78DF-4DFE-AE98-C519395C0138}"/>
    <dgm:cxn modelId="{D76B7430-3357-4174-8439-41EDA872EF5F}" srcId="{C29A2877-D327-472A-B8DE-A9582740D1C4}" destId="{25D1910D-4E8B-4393-8125-38DEB2A68B1E}" srcOrd="0" destOrd="0" parTransId="{71FC1CD1-8933-446D-A410-F2E5ECFCDCD4}" sibTransId="{FD38C820-2D77-442C-81A5-3C5E08D280FF}"/>
    <dgm:cxn modelId="{10C14F34-D61A-4E98-B25B-3E085A103CE3}" type="presOf" srcId="{160C5714-0868-4287-90D8-28FB7BF6BD2C}" destId="{407671DE-689A-4402-8922-08873E63480D}" srcOrd="0" destOrd="0" presId="urn:microsoft.com/office/officeart/2017/3/layout/DropPinTimeline#2"/>
    <dgm:cxn modelId="{0A3B7C5F-7735-4608-8242-E6F73844D071}" srcId="{160C5714-0868-4287-90D8-28FB7BF6BD2C}" destId="{216BC4CD-18EE-4F27-8680-F1299126CE77}" srcOrd="1" destOrd="0" parTransId="{9035202F-34B7-4FD2-ABEC-FBF9181D08E7}" sibTransId="{53BD166D-91E5-487C-BD55-AC4B1FA9AFAB}"/>
    <dgm:cxn modelId="{676C0349-F2D6-4D2C-9FCF-F305471D4E59}" type="presOf" srcId="{216BC4CD-18EE-4F27-8680-F1299126CE77}" destId="{6386BA6E-453A-41E1-ADAD-7626B92BD1BF}" srcOrd="0" destOrd="0" presId="urn:microsoft.com/office/officeart/2017/3/layout/DropPinTimeline#2"/>
    <dgm:cxn modelId="{5014994C-918A-42D4-A167-074D88DB0B7A}" type="presOf" srcId="{7C246739-132B-41AD-8DFA-A108B89D138D}" destId="{C08C98A3-4322-425C-8260-4319044AFBF1}" srcOrd="0" destOrd="0" presId="urn:microsoft.com/office/officeart/2017/3/layout/DropPinTimeline#2"/>
    <dgm:cxn modelId="{6EE63C79-C3BB-40FB-8A21-3E84A0431EC1}" type="presOf" srcId="{04956CC5-BC9D-4B6B-9065-8589629A4900}" destId="{FA75F9D6-BA19-40B6-8EBB-F8B5A1A5DB04}" srcOrd="0" destOrd="0" presId="urn:microsoft.com/office/officeart/2017/3/layout/DropPinTimeline#2"/>
    <dgm:cxn modelId="{D8458B8B-6A4A-41F6-A4AC-6449A963A532}" type="presOf" srcId="{57D926EE-FF1C-4F8E-BE58-791552003389}" destId="{7759EFD6-8D9B-407B-BFD2-E887C01621A3}" srcOrd="0" destOrd="0" presId="urn:microsoft.com/office/officeart/2017/3/layout/DropPinTimeline#2"/>
    <dgm:cxn modelId="{7FD8009C-0CEB-41DE-B0CC-709282B25D15}" srcId="{E40F4386-8831-418F-B705-2EF711FB0638}" destId="{9D775CEA-FB87-47C4-9A33-B679A4F91D5A}" srcOrd="0" destOrd="0" parTransId="{C3B4CFE3-1417-4427-AA54-FBDCAAFFE651}" sibTransId="{DCB568C9-3C02-42D5-BA11-189A5C3024AA}"/>
    <dgm:cxn modelId="{E06C2FA0-97C9-4115-8036-5641738523F0}" srcId="{160C5714-0868-4287-90D8-28FB7BF6BD2C}" destId="{C29A2877-D327-472A-B8DE-A9582740D1C4}" srcOrd="4" destOrd="0" parTransId="{ACB8F89D-E3F0-46D6-9FE2-0E08ED03F108}" sibTransId="{4C9B2A60-E155-4BBB-A3EE-15AEEAA6D5C7}"/>
    <dgm:cxn modelId="{369994A5-D668-4BAA-BAE5-4659A47CAE31}" srcId="{160C5714-0868-4287-90D8-28FB7BF6BD2C}" destId="{57D926EE-FF1C-4F8E-BE58-791552003389}" srcOrd="3" destOrd="0" parTransId="{73E44EEA-ED9D-47FC-9428-986D0A1FC4C0}" sibTransId="{A8CFE573-C424-4A7A-A6DC-2CAFAF6BE4BE}"/>
    <dgm:cxn modelId="{BE51D2B2-029C-4554-8705-90B588CC81C4}" srcId="{57D926EE-FF1C-4F8E-BE58-791552003389}" destId="{04956CC5-BC9D-4B6B-9065-8589629A4900}" srcOrd="0" destOrd="0" parTransId="{EF3CCB5D-2D2B-414F-9C3E-2A98641DE75C}" sibTransId="{4A8BA95F-C155-4C29-BC73-64B882D2BD09}"/>
    <dgm:cxn modelId="{A3C550B7-D35D-4082-8B0A-7D10ADFE124B}" type="presOf" srcId="{25D1910D-4E8B-4393-8125-38DEB2A68B1E}" destId="{A27C66FE-A882-45CB-AA8B-D41CAAC87FCE}" srcOrd="0" destOrd="0" presId="urn:microsoft.com/office/officeart/2017/3/layout/DropPinTimeline#2"/>
    <dgm:cxn modelId="{6DB8FFBA-487B-4E87-9D41-FD7AF2F69CF4}" srcId="{160C5714-0868-4287-90D8-28FB7BF6BD2C}" destId="{E40F4386-8831-418F-B705-2EF711FB0638}" srcOrd="0" destOrd="0" parTransId="{BA5DB78F-0BD1-45CF-9B96-46A70AB3D9A2}" sibTransId="{D0CAE994-5783-41EC-9711-4E1D519F3834}"/>
    <dgm:cxn modelId="{792B05C2-5166-497A-B522-DD33ED15AE00}" srcId="{216BC4CD-18EE-4F27-8680-F1299126CE77}" destId="{C9D54AD6-2B46-4A5C-8B15-6EB605017506}" srcOrd="0" destOrd="0" parTransId="{F129E4C2-7904-46D3-A1B6-3961A818C015}" sibTransId="{BF7E5694-37A7-4053-9E35-03119E673100}"/>
    <dgm:cxn modelId="{71FE39CF-70A2-4C21-8FB1-F54587B63FA9}" type="presOf" srcId="{9D775CEA-FB87-47C4-9A33-B679A4F91D5A}" destId="{A292B0A5-8BE5-4E84-8618-26EA28CFF4A3}" srcOrd="0" destOrd="0" presId="urn:microsoft.com/office/officeart/2017/3/layout/DropPinTimeline#2"/>
    <dgm:cxn modelId="{300126DA-65CE-4820-8449-FCF3ECC004FE}" type="presOf" srcId="{93FF5F9D-AAFA-4950-8546-6AECA4470D48}" destId="{52F3B4A2-8EDD-4B40-B5F3-A1CECB56D29F}" srcOrd="0" destOrd="0" presId="urn:microsoft.com/office/officeart/2017/3/layout/DropPinTimeline#2"/>
    <dgm:cxn modelId="{382E8FED-2C26-4F51-BA70-9056716C7596}" type="presOf" srcId="{C9D54AD6-2B46-4A5C-8B15-6EB605017506}" destId="{07310A89-F151-435B-963F-FD9908E8C694}" srcOrd="0" destOrd="0" presId="urn:microsoft.com/office/officeart/2017/3/layout/DropPinTimeline#2"/>
    <dgm:cxn modelId="{06A2C4EF-834F-43FD-B45A-1554E6A68EBB}" srcId="{160C5714-0868-4287-90D8-28FB7BF6BD2C}" destId="{93FF5F9D-AAFA-4950-8546-6AECA4470D48}" srcOrd="2" destOrd="0" parTransId="{3D298734-E7B7-4677-BE81-F586C8D97438}" sibTransId="{38F0A00F-2CCF-46E9-AA53-7C6F7D500B84}"/>
    <dgm:cxn modelId="{08E607FE-15AE-432C-8214-161F17E777E2}" type="presOf" srcId="{C29A2877-D327-472A-B8DE-A9582740D1C4}" destId="{A3AC5A82-45CF-44A1-B41F-635DAC5A92BB}" srcOrd="0" destOrd="0" presId="urn:microsoft.com/office/officeart/2017/3/layout/DropPinTimeline#2"/>
    <dgm:cxn modelId="{6C89CD35-86C2-488C-B1B6-B8E91AB121B7}" type="presParOf" srcId="{407671DE-689A-4402-8922-08873E63480D}" destId="{1E8C53CE-312B-400D-8E6A-4635CB4CE270}" srcOrd="0" destOrd="0" presId="urn:microsoft.com/office/officeart/2017/3/layout/DropPinTimeline#2"/>
    <dgm:cxn modelId="{F459E339-6CF5-4935-83C6-C36F4BD218C0}" type="presParOf" srcId="{407671DE-689A-4402-8922-08873E63480D}" destId="{46D0A0B6-99C1-4C93-9D07-D394FCD06FBC}" srcOrd="1" destOrd="0" presId="urn:microsoft.com/office/officeart/2017/3/layout/DropPinTimeline#2"/>
    <dgm:cxn modelId="{6F671416-8896-48F7-9C8D-78A9E6200C9E}" type="presParOf" srcId="{46D0A0B6-99C1-4C93-9D07-D394FCD06FBC}" destId="{54FA9F05-68DF-4858-B50D-DCEC408D98A0}" srcOrd="0" destOrd="0" presId="urn:microsoft.com/office/officeart/2017/3/layout/DropPinTimeline#2"/>
    <dgm:cxn modelId="{3C9C78E0-7D90-4559-B028-76D9854C715A}" type="presParOf" srcId="{54FA9F05-68DF-4858-B50D-DCEC408D98A0}" destId="{CDDE1E5C-76D1-411D-97D4-8F1977E9842D}" srcOrd="0" destOrd="0" presId="urn:microsoft.com/office/officeart/2017/3/layout/DropPinTimeline#2"/>
    <dgm:cxn modelId="{F124A0A7-8845-4FD1-970D-3228C7936FA5}" type="presParOf" srcId="{54FA9F05-68DF-4858-B50D-DCEC408D98A0}" destId="{A3C084F2-0093-4679-BE5F-A72847C99793}" srcOrd="1" destOrd="0" presId="urn:microsoft.com/office/officeart/2017/3/layout/DropPinTimeline#2"/>
    <dgm:cxn modelId="{30B266FB-6D91-48A0-8521-4B28317839A2}" type="presParOf" srcId="{A3C084F2-0093-4679-BE5F-A72847C99793}" destId="{0A69E26B-610A-460B-8DC9-F49A37B64039}" srcOrd="0" destOrd="0" presId="urn:microsoft.com/office/officeart/2017/3/layout/DropPinTimeline#2"/>
    <dgm:cxn modelId="{8EA730A7-9BDD-4EC8-BFE3-AECA1A87608E}" type="presParOf" srcId="{A3C084F2-0093-4679-BE5F-A72847C99793}" destId="{0D47F3AA-634C-409F-BD69-E4BACD9CCCFA}" srcOrd="1" destOrd="0" presId="urn:microsoft.com/office/officeart/2017/3/layout/DropPinTimeline#2"/>
    <dgm:cxn modelId="{AB889069-66C0-4C20-8871-9CD6DB4AAEDF}" type="presParOf" srcId="{54FA9F05-68DF-4858-B50D-DCEC408D98A0}" destId="{A292B0A5-8BE5-4E84-8618-26EA28CFF4A3}" srcOrd="2" destOrd="0" presId="urn:microsoft.com/office/officeart/2017/3/layout/DropPinTimeline#2"/>
    <dgm:cxn modelId="{8EE28F01-EC56-49AE-AA2A-6BED9349E934}" type="presParOf" srcId="{54FA9F05-68DF-4858-B50D-DCEC408D98A0}" destId="{AA393DB5-4DAB-4AB9-875A-4BE9E87DA2BF}" srcOrd="3" destOrd="0" presId="urn:microsoft.com/office/officeart/2017/3/layout/DropPinTimeline#2"/>
    <dgm:cxn modelId="{AD2F8BAC-CA83-42B5-B2B5-BE243F3B4F28}" type="presParOf" srcId="{54FA9F05-68DF-4858-B50D-DCEC408D98A0}" destId="{D10F2BCE-B77B-4F05-95FD-A65109E5DEA0}" srcOrd="4" destOrd="0" presId="urn:microsoft.com/office/officeart/2017/3/layout/DropPinTimeline#2"/>
    <dgm:cxn modelId="{974311E6-8FCD-474C-869D-9C58AA2AB2CF}" type="presParOf" srcId="{54FA9F05-68DF-4858-B50D-DCEC408D98A0}" destId="{7842451D-72E5-4EF0-B35E-DA20F99FD31B}" srcOrd="5" destOrd="0" presId="urn:microsoft.com/office/officeart/2017/3/layout/DropPinTimeline#2"/>
    <dgm:cxn modelId="{B93D1322-F8DE-4529-B816-60B23439AEB9}" type="presParOf" srcId="{46D0A0B6-99C1-4C93-9D07-D394FCD06FBC}" destId="{B17D2C92-48C0-4F3D-88BD-E2B451D76F57}" srcOrd="1" destOrd="0" presId="urn:microsoft.com/office/officeart/2017/3/layout/DropPinTimeline#2"/>
    <dgm:cxn modelId="{595F7212-8F79-4AF4-B1FF-0AC83B4AE9B1}" type="presParOf" srcId="{46D0A0B6-99C1-4C93-9D07-D394FCD06FBC}" destId="{FBE92DF5-B8E0-497C-B190-87AC73E45970}" srcOrd="2" destOrd="0" presId="urn:microsoft.com/office/officeart/2017/3/layout/DropPinTimeline#2"/>
    <dgm:cxn modelId="{434F4C38-C0FC-417D-9B39-5099EDEEE6AF}" type="presParOf" srcId="{FBE92DF5-B8E0-497C-B190-87AC73E45970}" destId="{94B71067-EBEC-4112-A9D1-8B8A7A437FC8}" srcOrd="0" destOrd="0" presId="urn:microsoft.com/office/officeart/2017/3/layout/DropPinTimeline#2"/>
    <dgm:cxn modelId="{02D4C1E5-049A-416A-B437-DBE3A8F2ECB9}" type="presParOf" srcId="{FBE92DF5-B8E0-497C-B190-87AC73E45970}" destId="{7514FAA3-F485-4827-B6A2-FC89911A0BB4}" srcOrd="1" destOrd="0" presId="urn:microsoft.com/office/officeart/2017/3/layout/DropPinTimeline#2"/>
    <dgm:cxn modelId="{7253F39D-0DDC-4FD9-AFC0-83404612483E}" type="presParOf" srcId="{7514FAA3-F485-4827-B6A2-FC89911A0BB4}" destId="{11AAD205-8152-4363-B661-3C3A26A103FF}" srcOrd="0" destOrd="0" presId="urn:microsoft.com/office/officeart/2017/3/layout/DropPinTimeline#2"/>
    <dgm:cxn modelId="{D0BF01F7-A241-4AFA-B343-C9675FA7C34B}" type="presParOf" srcId="{7514FAA3-F485-4827-B6A2-FC89911A0BB4}" destId="{2E4364CD-3B8A-4A42-AB11-744F4277900A}" srcOrd="1" destOrd="0" presId="urn:microsoft.com/office/officeart/2017/3/layout/DropPinTimeline#2"/>
    <dgm:cxn modelId="{5C867F54-5644-46E9-BC8E-EA7641189546}" type="presParOf" srcId="{FBE92DF5-B8E0-497C-B190-87AC73E45970}" destId="{07310A89-F151-435B-963F-FD9908E8C694}" srcOrd="2" destOrd="0" presId="urn:microsoft.com/office/officeart/2017/3/layout/DropPinTimeline#2"/>
    <dgm:cxn modelId="{F1511C53-DEAF-428E-BBAD-152AEB55E9D3}" type="presParOf" srcId="{FBE92DF5-B8E0-497C-B190-87AC73E45970}" destId="{6386BA6E-453A-41E1-ADAD-7626B92BD1BF}" srcOrd="3" destOrd="0" presId="urn:microsoft.com/office/officeart/2017/3/layout/DropPinTimeline#2"/>
    <dgm:cxn modelId="{1B62D03D-1AE0-4F33-89E7-3D0A353803F6}" type="presParOf" srcId="{FBE92DF5-B8E0-497C-B190-87AC73E45970}" destId="{DB95D829-80DF-4ADA-B04C-CE92ADFB6606}" srcOrd="4" destOrd="0" presId="urn:microsoft.com/office/officeart/2017/3/layout/DropPinTimeline#2"/>
    <dgm:cxn modelId="{48A92201-C498-4CC2-8D33-EA76DB90ACB5}" type="presParOf" srcId="{FBE92DF5-B8E0-497C-B190-87AC73E45970}" destId="{CDFB6879-D0D6-43FC-BC0B-D27687D992EB}" srcOrd="5" destOrd="0" presId="urn:microsoft.com/office/officeart/2017/3/layout/DropPinTimeline#2"/>
    <dgm:cxn modelId="{D5D63A18-1518-429A-AB02-5016F347C211}" type="presParOf" srcId="{46D0A0B6-99C1-4C93-9D07-D394FCD06FBC}" destId="{73F94D99-690C-4CBF-869A-EF5DD70CF6B4}" srcOrd="3" destOrd="0" presId="urn:microsoft.com/office/officeart/2017/3/layout/DropPinTimeline#2"/>
    <dgm:cxn modelId="{142AC4D7-5C4C-4E46-BF7E-0B965E0F52C1}" type="presParOf" srcId="{46D0A0B6-99C1-4C93-9D07-D394FCD06FBC}" destId="{CEDC3BDA-322C-4005-A3A5-77E148865242}" srcOrd="4" destOrd="0" presId="urn:microsoft.com/office/officeart/2017/3/layout/DropPinTimeline#2"/>
    <dgm:cxn modelId="{7A85A911-4730-450E-BBAF-1819B73DC3C7}" type="presParOf" srcId="{CEDC3BDA-322C-4005-A3A5-77E148865242}" destId="{83D4573F-3CB1-4541-8BEE-E8224A8ED015}" srcOrd="0" destOrd="0" presId="urn:microsoft.com/office/officeart/2017/3/layout/DropPinTimeline#2"/>
    <dgm:cxn modelId="{185C458B-2BC9-4C68-BFC3-CAD51CD716F1}" type="presParOf" srcId="{CEDC3BDA-322C-4005-A3A5-77E148865242}" destId="{192BBF61-2B64-4E18-92EE-EF8B6030201C}" srcOrd="1" destOrd="0" presId="urn:microsoft.com/office/officeart/2017/3/layout/DropPinTimeline#2"/>
    <dgm:cxn modelId="{F317F21D-B461-4C78-9610-E3909525DD39}" type="presParOf" srcId="{192BBF61-2B64-4E18-92EE-EF8B6030201C}" destId="{63CCDBCC-C40A-41AF-BB40-B20A9AB919D8}" srcOrd="0" destOrd="0" presId="urn:microsoft.com/office/officeart/2017/3/layout/DropPinTimeline#2"/>
    <dgm:cxn modelId="{A53C25CC-754C-4C2C-AC2B-FA5244A4187C}" type="presParOf" srcId="{192BBF61-2B64-4E18-92EE-EF8B6030201C}" destId="{C25D9000-2762-4B6C-BFD6-7B6C2D0122B9}" srcOrd="1" destOrd="0" presId="urn:microsoft.com/office/officeart/2017/3/layout/DropPinTimeline#2"/>
    <dgm:cxn modelId="{14F9ABB0-B0E9-4CC3-8676-EC0DE9EF0D9A}" type="presParOf" srcId="{CEDC3BDA-322C-4005-A3A5-77E148865242}" destId="{C08C98A3-4322-425C-8260-4319044AFBF1}" srcOrd="2" destOrd="0" presId="urn:microsoft.com/office/officeart/2017/3/layout/DropPinTimeline#2"/>
    <dgm:cxn modelId="{6664A547-22FC-4194-9E56-BD20A082C8B5}" type="presParOf" srcId="{CEDC3BDA-322C-4005-A3A5-77E148865242}" destId="{52F3B4A2-8EDD-4B40-B5F3-A1CECB56D29F}" srcOrd="3" destOrd="0" presId="urn:microsoft.com/office/officeart/2017/3/layout/DropPinTimeline#2"/>
    <dgm:cxn modelId="{4EDC28BC-D823-4911-9A32-7CEA0779224F}" type="presParOf" srcId="{CEDC3BDA-322C-4005-A3A5-77E148865242}" destId="{4A2B3FB7-F9B6-43D5-A931-C70A3750EA87}" srcOrd="4" destOrd="0" presId="urn:microsoft.com/office/officeart/2017/3/layout/DropPinTimeline#2"/>
    <dgm:cxn modelId="{4FF873D1-57F2-4835-BC51-E337A4EA4241}" type="presParOf" srcId="{CEDC3BDA-322C-4005-A3A5-77E148865242}" destId="{BA1A1A8C-A776-4D01-B097-263B42C05CD4}" srcOrd="5" destOrd="0" presId="urn:microsoft.com/office/officeart/2017/3/layout/DropPinTimeline#2"/>
    <dgm:cxn modelId="{3B6D012D-455F-4006-A536-A6C4353C2052}" type="presParOf" srcId="{46D0A0B6-99C1-4C93-9D07-D394FCD06FBC}" destId="{06E0E481-BB98-4161-9BDE-A1547F63DD20}" srcOrd="5" destOrd="0" presId="urn:microsoft.com/office/officeart/2017/3/layout/DropPinTimeline#2"/>
    <dgm:cxn modelId="{C6A89C30-6AD3-4D93-A6B6-89620029568F}" type="presParOf" srcId="{46D0A0B6-99C1-4C93-9D07-D394FCD06FBC}" destId="{FB2E9D8E-3404-4E79-B215-9DBE16583FBD}" srcOrd="6" destOrd="0" presId="urn:microsoft.com/office/officeart/2017/3/layout/DropPinTimeline#2"/>
    <dgm:cxn modelId="{0BA6FAD4-C82F-4CF2-B050-BC6402D72317}" type="presParOf" srcId="{FB2E9D8E-3404-4E79-B215-9DBE16583FBD}" destId="{A4A288FA-2972-4660-B846-F0F60F21A8F3}" srcOrd="0" destOrd="0" presId="urn:microsoft.com/office/officeart/2017/3/layout/DropPinTimeline#2"/>
    <dgm:cxn modelId="{D827CF64-DAAB-46B4-AAE8-CAC4EDF45D65}" type="presParOf" srcId="{FB2E9D8E-3404-4E79-B215-9DBE16583FBD}" destId="{B00C1F6C-3838-4D06-B744-0D84C6431A13}" srcOrd="1" destOrd="0" presId="urn:microsoft.com/office/officeart/2017/3/layout/DropPinTimeline#2"/>
    <dgm:cxn modelId="{B6F441BE-7CC5-4BA2-AD5C-E397940C8C56}" type="presParOf" srcId="{B00C1F6C-3838-4D06-B744-0D84C6431A13}" destId="{4C5813BC-956A-4F8C-B1AA-086730732ACF}" srcOrd="0" destOrd="0" presId="urn:microsoft.com/office/officeart/2017/3/layout/DropPinTimeline#2"/>
    <dgm:cxn modelId="{942C4F31-20BC-4420-856C-1100353964F4}" type="presParOf" srcId="{B00C1F6C-3838-4D06-B744-0D84C6431A13}" destId="{30745FD9-45E6-4F2F-952E-B76E1E38EA48}" srcOrd="1" destOrd="0" presId="urn:microsoft.com/office/officeart/2017/3/layout/DropPinTimeline#2"/>
    <dgm:cxn modelId="{D0CD9DFA-2FB2-44B9-8DE3-5F6532133847}" type="presParOf" srcId="{FB2E9D8E-3404-4E79-B215-9DBE16583FBD}" destId="{FA75F9D6-BA19-40B6-8EBB-F8B5A1A5DB04}" srcOrd="2" destOrd="0" presId="urn:microsoft.com/office/officeart/2017/3/layout/DropPinTimeline#2"/>
    <dgm:cxn modelId="{D679C82D-63E2-463C-9A92-3904D69176C2}" type="presParOf" srcId="{FB2E9D8E-3404-4E79-B215-9DBE16583FBD}" destId="{7759EFD6-8D9B-407B-BFD2-E887C01621A3}" srcOrd="3" destOrd="0" presId="urn:microsoft.com/office/officeart/2017/3/layout/DropPinTimeline#2"/>
    <dgm:cxn modelId="{EC658906-BA2C-4173-BD0D-D9C187057EC8}" type="presParOf" srcId="{FB2E9D8E-3404-4E79-B215-9DBE16583FBD}" destId="{87D01122-9189-4BBF-B5EB-8A13E8CADCB7}" srcOrd="4" destOrd="0" presId="urn:microsoft.com/office/officeart/2017/3/layout/DropPinTimeline#2"/>
    <dgm:cxn modelId="{C5AA415B-AF76-4B6A-AE9F-5AF709639D9B}" type="presParOf" srcId="{FB2E9D8E-3404-4E79-B215-9DBE16583FBD}" destId="{F2083E7F-8909-4F43-97E9-9BDF4D0B9596}" srcOrd="5" destOrd="0" presId="urn:microsoft.com/office/officeart/2017/3/layout/DropPinTimeline#2"/>
    <dgm:cxn modelId="{E1E1593E-C8C5-4C96-A007-7871FDFD795F}" type="presParOf" srcId="{46D0A0B6-99C1-4C93-9D07-D394FCD06FBC}" destId="{6A29383C-57EA-4549-AEB6-87AA2F47DB91}" srcOrd="7" destOrd="0" presId="urn:microsoft.com/office/officeart/2017/3/layout/DropPinTimeline#2"/>
    <dgm:cxn modelId="{5E6C8F40-D55B-4CFE-845F-72F885373850}" type="presParOf" srcId="{46D0A0B6-99C1-4C93-9D07-D394FCD06FBC}" destId="{07E7D5C7-192C-4FD4-8FDB-8367E75296B2}" srcOrd="8" destOrd="0" presId="urn:microsoft.com/office/officeart/2017/3/layout/DropPinTimeline#2"/>
    <dgm:cxn modelId="{A0B36C88-2CD6-4929-A7AC-59DF384FF4AE}" type="presParOf" srcId="{07E7D5C7-192C-4FD4-8FDB-8367E75296B2}" destId="{E5A60AEB-AC99-48F9-A630-D706383CE830}" srcOrd="0" destOrd="0" presId="urn:microsoft.com/office/officeart/2017/3/layout/DropPinTimeline#2"/>
    <dgm:cxn modelId="{FD306634-A80C-4523-BBE1-D7866903FDDF}" type="presParOf" srcId="{07E7D5C7-192C-4FD4-8FDB-8367E75296B2}" destId="{DAA99B08-B3AE-4897-936E-6B401AF838B8}" srcOrd="1" destOrd="0" presId="urn:microsoft.com/office/officeart/2017/3/layout/DropPinTimeline#2"/>
    <dgm:cxn modelId="{F28D313F-CFB9-48AB-8BB0-83AE20F069ED}" type="presParOf" srcId="{DAA99B08-B3AE-4897-936E-6B401AF838B8}" destId="{53AB3C40-A8F3-42AD-ACAA-EFFE0F58231C}" srcOrd="0" destOrd="0" presId="urn:microsoft.com/office/officeart/2017/3/layout/DropPinTimeline#2"/>
    <dgm:cxn modelId="{3068948A-D087-458D-BC9B-5989E89D823C}" type="presParOf" srcId="{DAA99B08-B3AE-4897-936E-6B401AF838B8}" destId="{D2FD05BB-C8D3-4629-A36D-3F0D8E17237D}" srcOrd="1" destOrd="0" presId="urn:microsoft.com/office/officeart/2017/3/layout/DropPinTimeline#2"/>
    <dgm:cxn modelId="{CC2FFC25-F039-45DE-9081-1A23B9F0EE07}" type="presParOf" srcId="{07E7D5C7-192C-4FD4-8FDB-8367E75296B2}" destId="{A27C66FE-A882-45CB-AA8B-D41CAAC87FCE}" srcOrd="2" destOrd="0" presId="urn:microsoft.com/office/officeart/2017/3/layout/DropPinTimeline#2"/>
    <dgm:cxn modelId="{55086221-BF52-4988-BFDC-9AFFA91F7ADC}" type="presParOf" srcId="{07E7D5C7-192C-4FD4-8FDB-8367E75296B2}" destId="{A3AC5A82-45CF-44A1-B41F-635DAC5A92BB}" srcOrd="3" destOrd="0" presId="urn:microsoft.com/office/officeart/2017/3/layout/DropPinTimeline#2"/>
    <dgm:cxn modelId="{E35186B6-D3D9-4D2D-A30A-5D6398D7DCAF}" type="presParOf" srcId="{07E7D5C7-192C-4FD4-8FDB-8367E75296B2}" destId="{1513F0EC-F72E-4447-AE42-46AD1B95828E}" srcOrd="4" destOrd="0" presId="urn:microsoft.com/office/officeart/2017/3/layout/DropPinTimeline#2"/>
    <dgm:cxn modelId="{5246CFDA-A2E7-400D-984B-A14DF13E2A13}" type="presParOf" srcId="{07E7D5C7-192C-4FD4-8FDB-8367E75296B2}" destId="{AEE1B82C-0846-4933-84C5-2CE9F6ABE6B4}" srcOrd="5" destOrd="0" presId="urn:microsoft.com/office/officeart/2017/3/layout/DropPin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53CE-312B-400D-8E6A-4635CB4CE270}">
      <dsp:nvSpPr>
        <dsp:cNvPr id="0" name=""/>
        <dsp:cNvSpPr/>
      </dsp:nvSpPr>
      <dsp:spPr>
        <a:xfrm>
          <a:off x="0" y="2175669"/>
          <a:ext cx="10693400" cy="0"/>
        </a:xfrm>
        <a:prstGeom prst="lin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A69E26B-610A-460B-8DC9-F49A37B64039}">
      <dsp:nvSpPr>
        <dsp:cNvPr id="0" name=""/>
        <dsp:cNvSpPr/>
      </dsp:nvSpPr>
      <dsp:spPr>
        <a:xfrm rot="8100000">
          <a:off x="180062" y="485495"/>
          <a:ext cx="319993" cy="319993"/>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7F3AA-634C-409F-BD69-E4BACD9CCCFA}">
      <dsp:nvSpPr>
        <dsp:cNvPr id="0" name=""/>
        <dsp:cNvSpPr/>
      </dsp:nvSpPr>
      <dsp:spPr>
        <a:xfrm>
          <a:off x="215611" y="521043"/>
          <a:ext cx="248896" cy="248896"/>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92B0A5-8BE5-4E84-8618-26EA28CFF4A3}">
      <dsp:nvSpPr>
        <dsp:cNvPr id="0" name=""/>
        <dsp:cNvSpPr/>
      </dsp:nvSpPr>
      <dsp:spPr>
        <a:xfrm>
          <a:off x="510604" y="887672"/>
          <a:ext cx="3051381"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endParaRPr lang="en-US" sz="1400" kern="1200" dirty="0"/>
        </a:p>
      </dsp:txBody>
      <dsp:txXfrm>
        <a:off x="510604" y="887672"/>
        <a:ext cx="3051381" cy="1287996"/>
      </dsp:txXfrm>
    </dsp:sp>
    <dsp:sp modelId="{AA393DB5-4DAB-4AB9-875A-4BE9E87DA2BF}">
      <dsp:nvSpPr>
        <dsp:cNvPr id="0" name=""/>
        <dsp:cNvSpPr/>
      </dsp:nvSpPr>
      <dsp:spPr>
        <a:xfrm>
          <a:off x="510604" y="435133"/>
          <a:ext cx="3051381"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itchFamily="18" charset="0"/>
              <a:cs typeface="Times New Roman" pitchFamily="18" charset="0"/>
            </a:rPr>
            <a:t>Project Planning and Research</a:t>
          </a:r>
        </a:p>
        <a:p>
          <a:pPr marL="0" lvl="0" indent="0" algn="l" defTabSz="844550">
            <a:lnSpc>
              <a:spcPct val="90000"/>
            </a:lnSpc>
            <a:spcBef>
              <a:spcPct val="0"/>
            </a:spcBef>
            <a:spcAft>
              <a:spcPct val="35000"/>
            </a:spcAft>
            <a:buNone/>
          </a:pPr>
          <a:r>
            <a:rPr lang="en-US" sz="1900" kern="1200" dirty="0">
              <a:latin typeface="Times New Roman" pitchFamily="18" charset="0"/>
              <a:cs typeface="Times New Roman" pitchFamily="18" charset="0"/>
            </a:rPr>
            <a:t>(Aug 23 – Sep 23)</a:t>
          </a:r>
        </a:p>
      </dsp:txBody>
      <dsp:txXfrm>
        <a:off x="510604" y="435133"/>
        <a:ext cx="3051381" cy="452539"/>
      </dsp:txXfrm>
    </dsp:sp>
    <dsp:sp modelId="{D10F2BCE-B77B-4F05-95FD-A65109E5DEA0}">
      <dsp:nvSpPr>
        <dsp:cNvPr id="0" name=""/>
        <dsp:cNvSpPr/>
      </dsp:nvSpPr>
      <dsp:spPr>
        <a:xfrm>
          <a:off x="327030"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CDDE1E5C-76D1-411D-97D4-8F1977E9842D}">
      <dsp:nvSpPr>
        <dsp:cNvPr id="0" name=""/>
        <dsp:cNvSpPr/>
      </dsp:nvSpPr>
      <dsp:spPr>
        <a:xfrm>
          <a:off x="282579" y="2134940"/>
          <a:ext cx="83802"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AD205-8152-4363-B661-3C3A26A103FF}">
      <dsp:nvSpPr>
        <dsp:cNvPr id="0" name=""/>
        <dsp:cNvSpPr/>
      </dsp:nvSpPr>
      <dsp:spPr>
        <a:xfrm rot="18900000">
          <a:off x="1905953"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364CD-3B8A-4A42-AB11-744F4277900A}">
      <dsp:nvSpPr>
        <dsp:cNvPr id="0" name=""/>
        <dsp:cNvSpPr/>
      </dsp:nvSpPr>
      <dsp:spPr>
        <a:xfrm>
          <a:off x="1941101"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310A89-F151-435B-963F-FD9908E8C694}">
      <dsp:nvSpPr>
        <dsp:cNvPr id="0" name=""/>
        <dsp:cNvSpPr/>
      </dsp:nvSpPr>
      <dsp:spPr>
        <a:xfrm>
          <a:off x="2287866"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b" anchorCtr="0">
          <a:noAutofit/>
        </a:bodyPr>
        <a:lstStyle/>
        <a:p>
          <a:pPr marL="0" lvl="0" indent="0" algn="l" defTabSz="622300">
            <a:lnSpc>
              <a:spcPct val="90000"/>
            </a:lnSpc>
            <a:spcBef>
              <a:spcPct val="0"/>
            </a:spcBef>
            <a:spcAft>
              <a:spcPct val="35000"/>
            </a:spcAft>
            <a:buNone/>
          </a:pPr>
          <a:endParaRPr lang="en-US" sz="1400" kern="1200" dirty="0"/>
        </a:p>
      </dsp:txBody>
      <dsp:txXfrm>
        <a:off x="2287866" y="2175669"/>
        <a:ext cx="2932566" cy="1287996"/>
      </dsp:txXfrm>
    </dsp:sp>
    <dsp:sp modelId="{6386BA6E-453A-41E1-ADAD-7626B92BD1BF}">
      <dsp:nvSpPr>
        <dsp:cNvPr id="0" name=""/>
        <dsp:cNvSpPr/>
      </dsp:nvSpPr>
      <dsp:spPr>
        <a:xfrm>
          <a:off x="2287866"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b="0" i="0" kern="1200" dirty="0">
              <a:latin typeface="Times New Roman" pitchFamily="18" charset="0"/>
              <a:cs typeface="Times New Roman" pitchFamily="18" charset="0"/>
            </a:rPr>
            <a:t>Data Collection and Pre-processing</a:t>
          </a:r>
        </a:p>
        <a:p>
          <a:pPr marL="0" lvl="0" indent="0" algn="l" defTabSz="800100">
            <a:lnSpc>
              <a:spcPct val="90000"/>
            </a:lnSpc>
            <a:spcBef>
              <a:spcPct val="0"/>
            </a:spcBef>
            <a:spcAft>
              <a:spcPct val="35000"/>
            </a:spcAft>
            <a:buNone/>
          </a:pPr>
          <a:r>
            <a:rPr lang="en-IN" sz="1800" b="0" i="0" kern="1200" dirty="0">
              <a:latin typeface="Times New Roman" pitchFamily="18" charset="0"/>
              <a:cs typeface="Times New Roman" pitchFamily="18" charset="0"/>
            </a:rPr>
            <a:t>(Sept 23 - Oct 23)</a:t>
          </a:r>
          <a:endParaRPr lang="en-US" sz="1800" kern="1200" dirty="0">
            <a:latin typeface="Times New Roman" pitchFamily="18" charset="0"/>
            <a:cs typeface="Times New Roman" pitchFamily="18" charset="0"/>
          </a:endParaRPr>
        </a:p>
      </dsp:txBody>
      <dsp:txXfrm>
        <a:off x="2287866" y="3463665"/>
        <a:ext cx="2932566" cy="452539"/>
      </dsp:txXfrm>
    </dsp:sp>
    <dsp:sp modelId="{DB95D829-80DF-4ADA-B04C-CE92ADFB6606}">
      <dsp:nvSpPr>
        <dsp:cNvPr id="0" name=""/>
        <dsp:cNvSpPr/>
      </dsp:nvSpPr>
      <dsp:spPr>
        <a:xfrm>
          <a:off x="2064147"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94B71067-EBEC-4112-A9D1-8B8A7A437FC8}">
      <dsp:nvSpPr>
        <dsp:cNvPr id="0" name=""/>
        <dsp:cNvSpPr/>
      </dsp:nvSpPr>
      <dsp:spPr>
        <a:xfrm>
          <a:off x="2023877"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CDBCC-C40A-41AF-BB40-B20A9AB919D8}">
      <dsp:nvSpPr>
        <dsp:cNvPr id="0" name=""/>
        <dsp:cNvSpPr/>
      </dsp:nvSpPr>
      <dsp:spPr>
        <a:xfrm rot="8100000">
          <a:off x="3645619"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D9000-2762-4B6C-BFD6-7B6C2D0122B9}">
      <dsp:nvSpPr>
        <dsp:cNvPr id="0" name=""/>
        <dsp:cNvSpPr/>
      </dsp:nvSpPr>
      <dsp:spPr>
        <a:xfrm>
          <a:off x="3680767"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8C98A3-4322-425C-8260-4319044AFBF1}">
      <dsp:nvSpPr>
        <dsp:cNvPr id="0" name=""/>
        <dsp:cNvSpPr/>
      </dsp:nvSpPr>
      <dsp:spPr>
        <a:xfrm>
          <a:off x="4027533"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endParaRPr lang="en-US" sz="1400" kern="1200" dirty="0"/>
        </a:p>
      </dsp:txBody>
      <dsp:txXfrm>
        <a:off x="4027533" y="887672"/>
        <a:ext cx="2932566" cy="1287996"/>
      </dsp:txXfrm>
    </dsp:sp>
    <dsp:sp modelId="{52F3B4A2-8EDD-4B40-B5F3-A1CECB56D29F}">
      <dsp:nvSpPr>
        <dsp:cNvPr id="0" name=""/>
        <dsp:cNvSpPr/>
      </dsp:nvSpPr>
      <dsp:spPr>
        <a:xfrm>
          <a:off x="4027533"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b="0" i="0" kern="1200" dirty="0">
              <a:latin typeface="Times New Roman" pitchFamily="18" charset="0"/>
              <a:cs typeface="Times New Roman" pitchFamily="18" charset="0"/>
            </a:rPr>
            <a:t>Machine Learning Model Development </a:t>
          </a:r>
        </a:p>
        <a:p>
          <a:pPr marL="0" lvl="0" indent="0" algn="l" defTabSz="800100">
            <a:lnSpc>
              <a:spcPct val="90000"/>
            </a:lnSpc>
            <a:spcBef>
              <a:spcPct val="0"/>
            </a:spcBef>
            <a:spcAft>
              <a:spcPct val="35000"/>
            </a:spcAft>
            <a:buNone/>
          </a:pPr>
          <a:r>
            <a:rPr lang="en-IN" sz="1800" b="0" i="0" kern="1200" dirty="0">
              <a:latin typeface="Times New Roman" pitchFamily="18" charset="0"/>
              <a:cs typeface="Times New Roman" pitchFamily="18" charset="0"/>
            </a:rPr>
            <a:t>(Nov 23 – Dec 23)</a:t>
          </a:r>
          <a:endParaRPr lang="en-US" sz="1800" b="0" kern="1200" dirty="0">
            <a:latin typeface="Times New Roman" pitchFamily="18" charset="0"/>
            <a:cs typeface="Times New Roman" pitchFamily="18" charset="0"/>
          </a:endParaRPr>
        </a:p>
      </dsp:txBody>
      <dsp:txXfrm>
        <a:off x="4027533" y="435133"/>
        <a:ext cx="2932566" cy="452539"/>
      </dsp:txXfrm>
    </dsp:sp>
    <dsp:sp modelId="{4A2B3FB7-F9B6-43D5-A931-C70A3750EA87}">
      <dsp:nvSpPr>
        <dsp:cNvPr id="0" name=""/>
        <dsp:cNvSpPr/>
      </dsp:nvSpPr>
      <dsp:spPr>
        <a:xfrm>
          <a:off x="3803813"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83D4573F-3CB1-4541-8BEE-E8224A8ED015}">
      <dsp:nvSpPr>
        <dsp:cNvPr id="0" name=""/>
        <dsp:cNvSpPr/>
      </dsp:nvSpPr>
      <dsp:spPr>
        <a:xfrm>
          <a:off x="3763543"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813BC-956A-4F8C-B1AA-086730732ACF}">
      <dsp:nvSpPr>
        <dsp:cNvPr id="0" name=""/>
        <dsp:cNvSpPr/>
      </dsp:nvSpPr>
      <dsp:spPr>
        <a:xfrm rot="18900000">
          <a:off x="5385285"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45FD9-45E6-4F2F-952E-B76E1E38EA48}">
      <dsp:nvSpPr>
        <dsp:cNvPr id="0" name=""/>
        <dsp:cNvSpPr/>
      </dsp:nvSpPr>
      <dsp:spPr>
        <a:xfrm>
          <a:off x="5420433"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A75F9D6-BA19-40B6-8EBB-F8B5A1A5DB04}">
      <dsp:nvSpPr>
        <dsp:cNvPr id="0" name=""/>
        <dsp:cNvSpPr/>
      </dsp:nvSpPr>
      <dsp:spPr>
        <a:xfrm>
          <a:off x="5767199"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b" anchorCtr="0">
          <a:noAutofit/>
        </a:bodyPr>
        <a:lstStyle/>
        <a:p>
          <a:pPr marL="0" lvl="0" indent="0" algn="l" defTabSz="622300">
            <a:lnSpc>
              <a:spcPct val="90000"/>
            </a:lnSpc>
            <a:spcBef>
              <a:spcPct val="0"/>
            </a:spcBef>
            <a:spcAft>
              <a:spcPct val="35000"/>
            </a:spcAft>
            <a:buNone/>
          </a:pPr>
          <a:endParaRPr lang="en-US" sz="1400" kern="1200" dirty="0"/>
        </a:p>
      </dsp:txBody>
      <dsp:txXfrm>
        <a:off x="5767199" y="2175669"/>
        <a:ext cx="2932566" cy="1287996"/>
      </dsp:txXfrm>
    </dsp:sp>
    <dsp:sp modelId="{7759EFD6-8D9B-407B-BFD2-E887C01621A3}">
      <dsp:nvSpPr>
        <dsp:cNvPr id="0" name=""/>
        <dsp:cNvSpPr/>
      </dsp:nvSpPr>
      <dsp:spPr>
        <a:xfrm>
          <a:off x="5767199"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dirty="0">
              <a:latin typeface="Times New Roman" pitchFamily="18" charset="0"/>
              <a:cs typeface="Times New Roman" pitchFamily="18" charset="0"/>
            </a:rPr>
            <a:t>User Interface Design and Development</a:t>
          </a:r>
        </a:p>
        <a:p>
          <a:pPr marL="0" lvl="0" indent="0" algn="l" defTabSz="800100">
            <a:lnSpc>
              <a:spcPct val="90000"/>
            </a:lnSpc>
            <a:spcBef>
              <a:spcPct val="0"/>
            </a:spcBef>
            <a:spcAft>
              <a:spcPct val="35000"/>
            </a:spcAft>
            <a:buNone/>
          </a:pPr>
          <a:r>
            <a:rPr lang="en-US" sz="1800" b="0" i="0" kern="1200" dirty="0">
              <a:latin typeface="Times New Roman" pitchFamily="18" charset="0"/>
              <a:cs typeface="Times New Roman" pitchFamily="18" charset="0"/>
            </a:rPr>
            <a:t>(Jan 24 – Feb 24)</a:t>
          </a:r>
          <a:endParaRPr lang="en-US" sz="1800" b="0" kern="1200" dirty="0">
            <a:latin typeface="Times New Roman" pitchFamily="18" charset="0"/>
            <a:cs typeface="Times New Roman" pitchFamily="18" charset="0"/>
          </a:endParaRPr>
        </a:p>
      </dsp:txBody>
      <dsp:txXfrm>
        <a:off x="5767199" y="3463665"/>
        <a:ext cx="2932566" cy="452539"/>
      </dsp:txXfrm>
    </dsp:sp>
    <dsp:sp modelId="{87D01122-9189-4BBF-B5EB-8A13E8CADCB7}">
      <dsp:nvSpPr>
        <dsp:cNvPr id="0" name=""/>
        <dsp:cNvSpPr/>
      </dsp:nvSpPr>
      <dsp:spPr>
        <a:xfrm>
          <a:off x="5543479"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A4A288FA-2972-4660-B846-F0F60F21A8F3}">
      <dsp:nvSpPr>
        <dsp:cNvPr id="0" name=""/>
        <dsp:cNvSpPr/>
      </dsp:nvSpPr>
      <dsp:spPr>
        <a:xfrm>
          <a:off x="5503210"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B3C40-A8F3-42AD-ACAA-EFFE0F58231C}">
      <dsp:nvSpPr>
        <dsp:cNvPr id="0" name=""/>
        <dsp:cNvSpPr/>
      </dsp:nvSpPr>
      <dsp:spPr>
        <a:xfrm rot="8100000">
          <a:off x="7150348" y="496665"/>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D05BB-C8D3-4629-A36D-3F0D8E17237D}">
      <dsp:nvSpPr>
        <dsp:cNvPr id="0" name=""/>
        <dsp:cNvSpPr/>
      </dsp:nvSpPr>
      <dsp:spPr>
        <a:xfrm>
          <a:off x="7185496" y="531813"/>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7C66FE-A882-45CB-AA8B-D41CAAC87FCE}">
      <dsp:nvSpPr>
        <dsp:cNvPr id="0" name=""/>
        <dsp:cNvSpPr/>
      </dsp:nvSpPr>
      <dsp:spPr>
        <a:xfrm>
          <a:off x="7532261" y="897040"/>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800100">
            <a:lnSpc>
              <a:spcPct val="90000"/>
            </a:lnSpc>
            <a:spcBef>
              <a:spcPct val="0"/>
            </a:spcBef>
            <a:spcAft>
              <a:spcPct val="35000"/>
            </a:spcAft>
            <a:buNone/>
          </a:pPr>
          <a:r>
            <a:rPr lang="en-IN" sz="1800" b="0" i="0" kern="1200" dirty="0">
              <a:latin typeface="Times New Roman" pitchFamily="18" charset="0"/>
              <a:cs typeface="Times New Roman" pitchFamily="18" charset="0"/>
            </a:rPr>
            <a:t>Deployment and Testing</a:t>
          </a:r>
        </a:p>
        <a:p>
          <a:pPr marL="0" lvl="0" indent="0" algn="l" defTabSz="800100">
            <a:lnSpc>
              <a:spcPct val="90000"/>
            </a:lnSpc>
            <a:spcBef>
              <a:spcPct val="0"/>
            </a:spcBef>
            <a:spcAft>
              <a:spcPct val="35000"/>
            </a:spcAft>
            <a:buNone/>
          </a:pPr>
          <a:r>
            <a:rPr lang="en-IN" sz="1800" b="0" i="0" kern="1200" dirty="0">
              <a:latin typeface="Times New Roman" pitchFamily="18" charset="0"/>
              <a:cs typeface="Times New Roman" pitchFamily="18" charset="0"/>
            </a:rPr>
            <a:t>(Feb 24 – March 24)</a:t>
          </a:r>
          <a:endParaRPr lang="en-US" sz="1800" b="0" kern="1200" dirty="0">
            <a:latin typeface="Times New Roman" pitchFamily="18" charset="0"/>
            <a:cs typeface="Times New Roman" pitchFamily="18" charset="0"/>
          </a:endParaRPr>
        </a:p>
      </dsp:txBody>
      <dsp:txXfrm>
        <a:off x="7532261" y="897040"/>
        <a:ext cx="2932566" cy="1287996"/>
      </dsp:txXfrm>
    </dsp:sp>
    <dsp:sp modelId="{A3AC5A82-45CF-44A1-B41F-635DAC5A92BB}">
      <dsp:nvSpPr>
        <dsp:cNvPr id="0" name=""/>
        <dsp:cNvSpPr/>
      </dsp:nvSpPr>
      <dsp:spPr>
        <a:xfrm>
          <a:off x="7532261" y="444501"/>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endParaRPr lang="en-US" sz="2000" kern="1200" dirty="0"/>
        </a:p>
      </dsp:txBody>
      <dsp:txXfrm>
        <a:off x="7532261" y="444501"/>
        <a:ext cx="2932566" cy="452539"/>
      </dsp:txXfrm>
    </dsp:sp>
    <dsp:sp modelId="{1513F0EC-F72E-4447-AE42-46AD1B95828E}">
      <dsp:nvSpPr>
        <dsp:cNvPr id="0" name=""/>
        <dsp:cNvSpPr/>
      </dsp:nvSpPr>
      <dsp:spPr>
        <a:xfrm>
          <a:off x="7308542" y="897040"/>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E5A60AEB-AC99-48F9-A630-D706383CE830}">
      <dsp:nvSpPr>
        <dsp:cNvPr id="0" name=""/>
        <dsp:cNvSpPr/>
      </dsp:nvSpPr>
      <dsp:spPr>
        <a:xfrm>
          <a:off x="7268272" y="2144308"/>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2">
  <dgm:title val="Drop Pin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L1TextContainer">
                <dgm:alg type="sp"/>
                <dgm:shape xmlns:r="http://schemas.openxmlformats.org/officeDocument/2006/relationships" type="ellipse" r:blip="" zOrderOff="10">
                  <dgm:adjLst/>
                </dgm:shape>
                <dgm:presOf/>
                <dgm:constrLst/>
              </dgm:layoutNode>
              <dgm:layoutNode name="DropPinPlaceHolder1" moveWith="L1TextContainer">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1">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1" styleLbl="sibTrans1D1" moveWith="L1TextContainer">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L1TextContainer">
                <dgm:alg type="sp"/>
                <dgm:shape xmlns:r="http://schemas.openxmlformats.org/officeDocument/2006/relationships" type="ellipse" r:blip="" zOrderOff="10">
                  <dgm:adjLst/>
                </dgm:shape>
                <dgm:presOf/>
                <dgm:constrLst/>
              </dgm:layoutNode>
              <dgm:layoutNode name="DropPinPlaceHolder" moveWith="L1TextContain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 styleLbl="sibTrans1D1" moveWith="L1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pPr/>
              <a:t>3/9/2024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pPr/>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sldNum="0" hdr="0" ft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5120/ijca2020920723" TargetMode="External"/><Relationship Id="rId2" Type="http://schemas.openxmlformats.org/officeDocument/2006/relationships/hyperlink" Target="https://doi.org/10.1016/j.dajour.2022.100041" TargetMode="External"/><Relationship Id="rId1" Type="http://schemas.openxmlformats.org/officeDocument/2006/relationships/slideLayout" Target="../slideLayouts/slideLayout12.xml"/><Relationship Id="rId5" Type="http://schemas.openxmlformats.org/officeDocument/2006/relationships/image" Target="../media/image9.jpe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dele-payman-2oYMwuFgnTg-unsplash.jpg"/>
          <p:cNvPicPr>
            <a:picLocks noGrp="1" noChangeAspect="1"/>
          </p:cNvPicPr>
          <p:nvPr>
            <p:ph type="pic" sz="quarter" idx="13"/>
          </p:nvPr>
        </p:nvPicPr>
        <p:blipFill>
          <a:blip r:embed="rId2"/>
          <a:srcRect t="26864" b="26864"/>
          <a:stretch>
            <a:fillRect/>
          </a:stretch>
        </p:blipFill>
        <p:spPr>
          <a:xfrm>
            <a:off x="2553419" y="0"/>
            <a:ext cx="9638581"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4977426" cy="2007999"/>
          </a:xfrm>
        </p:spPr>
        <p:txBody>
          <a:bodyPr>
            <a:normAutofit/>
          </a:bodyPr>
          <a:lstStyle/>
          <a:p>
            <a:r>
              <a:rPr lang="en-US" sz="4000" b="1" i="0" u="sng" dirty="0">
                <a:latin typeface="Algerian" pitchFamily="82" charset="0"/>
              </a:rPr>
              <a:t>CROP </a:t>
            </a:r>
            <a:br>
              <a:rPr lang="en-US" sz="4000" b="1" i="0" u="sng" dirty="0">
                <a:latin typeface="Algerian" pitchFamily="82" charset="0"/>
              </a:rPr>
            </a:br>
            <a:r>
              <a:rPr lang="en-US" sz="4000" b="1" i="0" u="sng" dirty="0">
                <a:latin typeface="Algerian" pitchFamily="82" charset="0"/>
              </a:rPr>
              <a:t>RECOMMENDATION</a:t>
            </a:r>
            <a:br>
              <a:rPr lang="en-US" sz="4000" b="1" i="0" u="sng" dirty="0">
                <a:latin typeface="Algerian" pitchFamily="82" charset="0"/>
              </a:rPr>
            </a:br>
            <a:r>
              <a:rPr lang="en-US" sz="4000" b="1" i="0" u="sng" dirty="0">
                <a:latin typeface="Algerian" pitchFamily="82" charset="0"/>
              </a:rPr>
              <a:t>SYSTEM</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7" y="3048000"/>
            <a:ext cx="4397985" cy="1863969"/>
          </a:xfrm>
        </p:spPr>
        <p:txBody>
          <a:bodyPr>
            <a:normAutofit/>
          </a:bodyPr>
          <a:lstStyle/>
          <a:p>
            <a:pPr lvl="1">
              <a:buFont typeface="Arial" pitchFamily="34" charset="0"/>
              <a:buChar char="•"/>
            </a:pPr>
            <a:r>
              <a:rPr lang="en-US" sz="2400" dirty="0">
                <a:latin typeface="Times New Roman" pitchFamily="18" charset="0"/>
                <a:cs typeface="Times New Roman" pitchFamily="18" charset="0"/>
              </a:rPr>
              <a:t>Aditi Jain</a:t>
            </a:r>
          </a:p>
          <a:p>
            <a:pPr lvl="1">
              <a:buFont typeface="Arial" pitchFamily="34" charset="0"/>
              <a:buChar char="•"/>
            </a:pPr>
            <a:r>
              <a:rPr lang="en-US" sz="2400" dirty="0">
                <a:latin typeface="Times New Roman" pitchFamily="18" charset="0"/>
                <a:cs typeface="Times New Roman" pitchFamily="18" charset="0"/>
              </a:rPr>
              <a:t>Akshay Singh</a:t>
            </a:r>
          </a:p>
          <a:p>
            <a:pPr lvl="1">
              <a:buFont typeface="Arial" pitchFamily="34" charset="0"/>
              <a:buChar char="•"/>
            </a:pPr>
            <a:r>
              <a:rPr lang="en-US" sz="2400" dirty="0">
                <a:latin typeface="Times New Roman" pitchFamily="18" charset="0"/>
                <a:cs typeface="Times New Roman" pitchFamily="18" charset="0"/>
              </a:rPr>
              <a:t>Vaibhav Chauhan </a:t>
            </a:r>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descr="Timeline Placeholder">
            <a:extLst>
              <a:ext uri="{FF2B5EF4-FFF2-40B4-BE49-F238E27FC236}">
                <a16:creationId xmlns:a16="http://schemas.microsoft.com/office/drawing/2014/main" id="{DA394158-22C9-4554-A3A2-3E1C175CE5D9}"/>
              </a:ext>
            </a:extLst>
          </p:cNvPr>
          <p:cNvGraphicFramePr>
            <a:graphicFrameLocks noGrp="1"/>
          </p:cNvGraphicFramePr>
          <p:nvPr>
            <p:ph idx="1"/>
            <p:extLst>
              <p:ext uri="{D42A27DB-BD31-4B8C-83A1-F6EECF244321}">
                <p14:modId xmlns:p14="http://schemas.microsoft.com/office/powerpoint/2010/main" val="2649942316"/>
              </p:ext>
            </p:extLst>
          </p:nvPr>
        </p:nvGraphicFramePr>
        <p:xfrm>
          <a:off x="838200" y="1800225"/>
          <a:ext cx="106934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A4EA378-49C7-4674-A713-6300B71864FD}"/>
              </a:ext>
            </a:extLst>
          </p:cNvPr>
          <p:cNvSpPr>
            <a:spLocks noGrp="1"/>
          </p:cNvSpPr>
          <p:nvPr>
            <p:ph type="title"/>
          </p:nvPr>
        </p:nvSpPr>
        <p:spPr>
          <a:xfrm>
            <a:off x="1143000" y="533401"/>
            <a:ext cx="9906000" cy="1382156"/>
          </a:xfrm>
        </p:spPr>
        <p:txBody>
          <a:bodyPr>
            <a:normAutofit/>
          </a:bodyPr>
          <a:lstStyle/>
          <a:p>
            <a:r>
              <a:rPr lang="en-US" sz="4000" b="1" i="0" u="sng" dirty="0">
                <a:latin typeface="Algerian" pitchFamily="82" charset="0"/>
              </a:rPr>
              <a:t>TIMELINE</a:t>
            </a:r>
          </a:p>
        </p:txBody>
      </p:sp>
    </p:spTree>
    <p:extLst>
      <p:ext uri="{BB962C8B-B14F-4D97-AF65-F5344CB8AC3E}">
        <p14:creationId xmlns:p14="http://schemas.microsoft.com/office/powerpoint/2010/main" val="428044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520700" y="527537"/>
            <a:ext cx="6515099" cy="1488831"/>
          </a:xfrm>
        </p:spPr>
        <p:txBody>
          <a:bodyPr/>
          <a:lstStyle/>
          <a:p>
            <a:r>
              <a:rPr lang="en-US" i="0" dirty="0">
                <a:latin typeface="Algerian" pitchFamily="82" charset="0"/>
              </a:rPr>
              <a:t>    </a:t>
            </a:r>
            <a:r>
              <a:rPr lang="en-US" i="0" u="sng" dirty="0">
                <a:latin typeface="Algerian" pitchFamily="82" charset="0"/>
              </a:rPr>
              <a:t>RESULTS</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926123" y="2239108"/>
            <a:ext cx="5528465" cy="3596916"/>
          </a:xfrm>
        </p:spPr>
        <p:txBody>
          <a:bodyPr>
            <a:normAutofit fontScale="25000" lnSpcReduction="20000"/>
          </a:bodyPr>
          <a:lstStyle/>
          <a:p>
            <a:pPr rtl="0"/>
            <a:r>
              <a:rPr lang="en-US" sz="9600" dirty="0">
                <a:latin typeface="Times New Roman" panose="02020603050405020304" pitchFamily="18" charset="0"/>
                <a:cs typeface="Times New Roman" panose="02020603050405020304" pitchFamily="18" charset="0"/>
              </a:rPr>
              <a:t>The proposed work presents a web application that requires least technical knowledge to operate so that farmers can easily use it to get the best suitable crop by entering values of NPK and rainfall. </a:t>
            </a:r>
          </a:p>
          <a:p>
            <a:pPr rtl="0"/>
            <a:r>
              <a:rPr lang="en-US" sz="9600" dirty="0">
                <a:latin typeface="Times New Roman" panose="02020603050405020304" pitchFamily="18" charset="0"/>
                <a:cs typeface="Times New Roman" panose="02020603050405020304" pitchFamily="18" charset="0"/>
              </a:rPr>
              <a:t>The proposed work uses an ensemble of Naïve Bayes and Random Forest by employing the voting classifier strategy. The proposed work achieved an accuracy of 99.54%.</a:t>
            </a:r>
          </a:p>
          <a:p>
            <a:pPr rtl="0"/>
            <a:br>
              <a:rPr lang="en-US" dirty="0"/>
            </a:br>
            <a:endParaRPr lang="en-US" dirty="0"/>
          </a:p>
          <a:p>
            <a:endParaRPr lang="en-US" dirty="0"/>
          </a:p>
        </p:txBody>
      </p:sp>
      <p:sp>
        <p:nvSpPr>
          <p:cNvPr id="6" name="Picture Placeholder 5">
            <a:extLst>
              <a:ext uri="{FF2B5EF4-FFF2-40B4-BE49-F238E27FC236}">
                <a16:creationId xmlns:a16="http://schemas.microsoft.com/office/drawing/2014/main" id="{84E82DE8-C028-7D77-0FB3-76B2B6265A1B}"/>
              </a:ext>
            </a:extLst>
          </p:cNvPr>
          <p:cNvSpPr>
            <a:spLocks noGrp="1"/>
          </p:cNvSpPr>
          <p:nvPr>
            <p:ph type="pic" sz="quarter" idx="13"/>
          </p:nvPr>
        </p:nvSpPr>
        <p:spPr/>
      </p:sp>
      <p:pic>
        <p:nvPicPr>
          <p:cNvPr id="7" name="Picture Placeholder 11" descr="naseem-buras-_gR_xZU2KcY-unsplash.jpg">
            <a:extLst>
              <a:ext uri="{FF2B5EF4-FFF2-40B4-BE49-F238E27FC236}">
                <a16:creationId xmlns:a16="http://schemas.microsoft.com/office/drawing/2014/main" id="{DF38A635-A5C6-41AD-6EE6-88ACBEEE13BC}"/>
              </a:ext>
            </a:extLst>
          </p:cNvPr>
          <p:cNvPicPr>
            <a:picLocks noChangeAspect="1"/>
          </p:cNvPicPr>
          <p:nvPr/>
        </p:nvPicPr>
        <p:blipFill>
          <a:blip r:embed="rId2"/>
          <a:srcRect l="25915" r="25915"/>
          <a:stretch>
            <a:fillRect/>
          </a:stretch>
        </p:blipFill>
        <p:spPr>
          <a:xfrm>
            <a:off x="7281984" y="0"/>
            <a:ext cx="6129216" cy="6846394"/>
          </a:xfrm>
          <a:prstGeom prst="rect">
            <a:avLst/>
          </a:prstGeom>
          <a:solidFill>
            <a:schemeClr val="accent2"/>
          </a:solidFill>
        </p:spPr>
      </p:pic>
    </p:spTree>
    <p:extLst>
      <p:ext uri="{BB962C8B-B14F-4D97-AF65-F5344CB8AC3E}">
        <p14:creationId xmlns:p14="http://schemas.microsoft.com/office/powerpoint/2010/main" val="349526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520700" y="527537"/>
            <a:ext cx="6515099" cy="1488831"/>
          </a:xfrm>
        </p:spPr>
        <p:txBody>
          <a:bodyPr/>
          <a:lstStyle/>
          <a:p>
            <a:r>
              <a:rPr lang="en-US" i="0" dirty="0">
                <a:latin typeface="Algerian" pitchFamily="82" charset="0"/>
              </a:rPr>
              <a:t>   </a:t>
            </a:r>
            <a:r>
              <a:rPr lang="en-US" i="0" u="sng" dirty="0">
                <a:latin typeface="Algerian" pitchFamily="82" charset="0"/>
              </a:rPr>
              <a:t>CONCLUSION</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926123" y="2239108"/>
            <a:ext cx="5528465" cy="3596916"/>
          </a:xfrm>
        </p:spPr>
        <p:txBody>
          <a:bodyPr>
            <a:normAutofit fontScale="92500"/>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Crop Recommendation System (CRS) presented in this research offers a comprehensive solution to the challenges faced by farmers in crop selection. By leveraging an ensemble of classifiers such as Naive Bayes and Random Forest, the CRS provides personalized recommendations based on farm-specific conditions. The integration of machine learning algorithms ensures accurate predictions, enabling farmers to make informed decisions that maximize productivity and profitability. Additionally, the web application interface enhances accessibility, allowing farmers to easily input their environmental conditions and receive timely recommendations. </a:t>
            </a:r>
            <a:br>
              <a:rPr lang="en-US" dirty="0"/>
            </a:br>
            <a:endParaRPr lang="en-US" dirty="0"/>
          </a:p>
          <a:p>
            <a:endParaRPr lang="en-US" dirty="0"/>
          </a:p>
        </p:txBody>
      </p:sp>
      <p:sp>
        <p:nvSpPr>
          <p:cNvPr id="6" name="Picture Placeholder 5">
            <a:extLst>
              <a:ext uri="{FF2B5EF4-FFF2-40B4-BE49-F238E27FC236}">
                <a16:creationId xmlns:a16="http://schemas.microsoft.com/office/drawing/2014/main" id="{84E82DE8-C028-7D77-0FB3-76B2B6265A1B}"/>
              </a:ext>
            </a:extLst>
          </p:cNvPr>
          <p:cNvSpPr>
            <a:spLocks noGrp="1"/>
          </p:cNvSpPr>
          <p:nvPr>
            <p:ph type="pic" sz="quarter" idx="13"/>
          </p:nvPr>
        </p:nvSpPr>
        <p:spPr/>
      </p:sp>
      <p:pic>
        <p:nvPicPr>
          <p:cNvPr id="7" name="Picture Placeholder 11" descr="naseem-buras-_gR_xZU2KcY-unsplash.jpg">
            <a:extLst>
              <a:ext uri="{FF2B5EF4-FFF2-40B4-BE49-F238E27FC236}">
                <a16:creationId xmlns:a16="http://schemas.microsoft.com/office/drawing/2014/main" id="{DF38A635-A5C6-41AD-6EE6-88ACBEEE13BC}"/>
              </a:ext>
            </a:extLst>
          </p:cNvPr>
          <p:cNvPicPr>
            <a:picLocks noChangeAspect="1"/>
          </p:cNvPicPr>
          <p:nvPr/>
        </p:nvPicPr>
        <p:blipFill>
          <a:blip r:embed="rId2"/>
          <a:srcRect l="25915" r="25915"/>
          <a:stretch>
            <a:fillRect/>
          </a:stretch>
        </p:blipFill>
        <p:spPr>
          <a:xfrm>
            <a:off x="7281984" y="0"/>
            <a:ext cx="6129216" cy="6846394"/>
          </a:xfrm>
          <a:prstGeom prst="rect">
            <a:avLst/>
          </a:prstGeom>
          <a:solidFill>
            <a:schemeClr val="accent2"/>
          </a:solidFill>
        </p:spPr>
      </p:pic>
    </p:spTree>
    <p:extLst>
      <p:ext uri="{BB962C8B-B14F-4D97-AF65-F5344CB8AC3E}">
        <p14:creationId xmlns:p14="http://schemas.microsoft.com/office/powerpoint/2010/main" val="3550958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520700" y="527537"/>
            <a:ext cx="6515099" cy="1488831"/>
          </a:xfrm>
        </p:spPr>
        <p:txBody>
          <a:bodyPr/>
          <a:lstStyle/>
          <a:p>
            <a:r>
              <a:rPr lang="en-US" i="0" dirty="0">
                <a:latin typeface="Algerian" pitchFamily="82" charset="0"/>
              </a:rPr>
              <a:t>  </a:t>
            </a:r>
            <a:r>
              <a:rPr lang="en-US" i="0" u="sng" dirty="0">
                <a:latin typeface="Algerian" pitchFamily="82" charset="0"/>
              </a:rPr>
              <a:t>FUTURE SCOPE</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926123" y="2239108"/>
            <a:ext cx="5528465" cy="3596916"/>
          </a:xfrm>
        </p:spPr>
        <p:txBody>
          <a:bodyPr>
            <a:normAutofit fontScale="92500" lnSpcReduction="10000"/>
          </a:bodyPr>
          <a:lstStyle/>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Future enhancements may include refining the prediction models by incorporating additional data sources such as satellite imagery and drone technology to provide more accurate and real-time insights. Moreover, expanding the web application's features to include educational resources, market analysis, and weather forecasts can empower farmers with a comprehensive toolkit for decision-making. Collaborations with agricultural extension services and government agencies can facilitate widespread adoption of the CRS, fostering a culture of data-driven farming practices and contributing to the advancement of agricultural sustainability on a broader scale. </a:t>
            </a:r>
            <a:br>
              <a:rPr lang="en-US" dirty="0"/>
            </a:br>
            <a:endParaRPr lang="en-US" dirty="0"/>
          </a:p>
          <a:p>
            <a:endParaRPr lang="en-US" dirty="0"/>
          </a:p>
        </p:txBody>
      </p:sp>
      <p:sp>
        <p:nvSpPr>
          <p:cNvPr id="6" name="Picture Placeholder 5">
            <a:extLst>
              <a:ext uri="{FF2B5EF4-FFF2-40B4-BE49-F238E27FC236}">
                <a16:creationId xmlns:a16="http://schemas.microsoft.com/office/drawing/2014/main" id="{84E82DE8-C028-7D77-0FB3-76B2B6265A1B}"/>
              </a:ext>
            </a:extLst>
          </p:cNvPr>
          <p:cNvSpPr>
            <a:spLocks noGrp="1"/>
          </p:cNvSpPr>
          <p:nvPr>
            <p:ph type="pic" sz="quarter" idx="13"/>
          </p:nvPr>
        </p:nvSpPr>
        <p:spPr/>
      </p:sp>
      <p:pic>
        <p:nvPicPr>
          <p:cNvPr id="7" name="Picture Placeholder 11" descr="naseem-buras-_gR_xZU2KcY-unsplash.jpg">
            <a:extLst>
              <a:ext uri="{FF2B5EF4-FFF2-40B4-BE49-F238E27FC236}">
                <a16:creationId xmlns:a16="http://schemas.microsoft.com/office/drawing/2014/main" id="{DF38A635-A5C6-41AD-6EE6-88ACBEEE13BC}"/>
              </a:ext>
            </a:extLst>
          </p:cNvPr>
          <p:cNvPicPr>
            <a:picLocks noChangeAspect="1"/>
          </p:cNvPicPr>
          <p:nvPr/>
        </p:nvPicPr>
        <p:blipFill>
          <a:blip r:embed="rId2"/>
          <a:srcRect l="25915" r="25915"/>
          <a:stretch>
            <a:fillRect/>
          </a:stretch>
        </p:blipFill>
        <p:spPr>
          <a:xfrm>
            <a:off x="7281984" y="0"/>
            <a:ext cx="6129216" cy="6846394"/>
          </a:xfrm>
          <a:prstGeom prst="rect">
            <a:avLst/>
          </a:prstGeom>
          <a:solidFill>
            <a:schemeClr val="accent2"/>
          </a:solidFill>
        </p:spPr>
      </p:pic>
    </p:spTree>
    <p:extLst>
      <p:ext uri="{BB962C8B-B14F-4D97-AF65-F5344CB8AC3E}">
        <p14:creationId xmlns:p14="http://schemas.microsoft.com/office/powerpoint/2010/main" val="764748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520700" y="228600"/>
            <a:ext cx="7816476" cy="1137621"/>
          </a:xfrm>
        </p:spPr>
        <p:txBody>
          <a:bodyPr>
            <a:normAutofit/>
          </a:bodyPr>
          <a:lstStyle/>
          <a:p>
            <a:r>
              <a:rPr lang="en-IN" i="0" u="sng" dirty="0">
                <a:effectLst/>
                <a:latin typeface="Algerian" pitchFamily="82" charset="0"/>
              </a:rPr>
              <a:t>References (IEEE Format)</a:t>
            </a:r>
            <a:endParaRPr lang="en-US" u="sng" dirty="0">
              <a:latin typeface="Algerian" pitchFamily="82" charset="0"/>
            </a:endParaRP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520700" y="1366221"/>
            <a:ext cx="7375413" cy="4862457"/>
          </a:xfrm>
        </p:spPr>
        <p:txBody>
          <a:bodyPr>
            <a:noAutofit/>
          </a:bodyPr>
          <a:lstStyle/>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Mahendra N, Dhanush Vishwakarma, </a:t>
            </a:r>
            <a:r>
              <a:rPr lang="en-US" sz="1400" dirty="0" err="1">
                <a:latin typeface="Times New Roman" panose="02020603050405020304" pitchFamily="18" charset="0"/>
                <a:cs typeface="Times New Roman" panose="02020603050405020304" pitchFamily="18" charset="0"/>
              </a:rPr>
              <a:t>Nischitha</a:t>
            </a:r>
            <a:r>
              <a:rPr lang="en-US" sz="1400" dirty="0">
                <a:latin typeface="Times New Roman" panose="02020603050405020304" pitchFamily="18" charset="0"/>
                <a:cs typeface="Times New Roman" panose="02020603050405020304" pitchFamily="18" charset="0"/>
              </a:rPr>
              <a:t> K, Ashwini, </a:t>
            </a:r>
            <a:r>
              <a:rPr lang="en-US" sz="1400" dirty="0" err="1">
                <a:latin typeface="Times New Roman" panose="02020603050405020304" pitchFamily="18" charset="0"/>
                <a:cs typeface="Times New Roman" panose="02020603050405020304" pitchFamily="18" charset="0"/>
              </a:rPr>
              <a:t>Manjuraju</a:t>
            </a:r>
            <a:r>
              <a:rPr lang="en-US" sz="1400" dirty="0">
                <a:latin typeface="Times New Roman" panose="02020603050405020304" pitchFamily="18" charset="0"/>
                <a:cs typeface="Times New Roman" panose="02020603050405020304" pitchFamily="18" charset="0"/>
              </a:rPr>
              <a:t> M. R, 2020, Crop Prediction using Machine Learning Approaches, INTERNATIONAL JOURNAL OF ENGINEERING RESEARCH &amp; TECHNOLOGY (IJERT) Volume 09, Issue 08 (August 2020)</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Senthil Kumar Swami </a:t>
            </a:r>
            <a:r>
              <a:rPr lang="en-US" sz="1400" dirty="0" err="1">
                <a:latin typeface="Times New Roman" panose="02020603050405020304" pitchFamily="18" charset="0"/>
                <a:cs typeface="Times New Roman" panose="02020603050405020304" pitchFamily="18" charset="0"/>
              </a:rPr>
              <a:t>Durai</a:t>
            </a:r>
            <a:r>
              <a:rPr lang="en-US" sz="1400" dirty="0">
                <a:latin typeface="Times New Roman" panose="02020603050405020304" pitchFamily="18" charset="0"/>
                <a:cs typeface="Times New Roman" panose="02020603050405020304" pitchFamily="18" charset="0"/>
              </a:rPr>
              <a:t>, Mary Divya </a:t>
            </a:r>
            <a:r>
              <a:rPr lang="en-US" sz="1400" dirty="0" err="1">
                <a:latin typeface="Times New Roman" panose="02020603050405020304" pitchFamily="18" charset="0"/>
                <a:cs typeface="Times New Roman" panose="02020603050405020304" pitchFamily="18" charset="0"/>
              </a:rPr>
              <a:t>Shamili</a:t>
            </a:r>
            <a:r>
              <a:rPr lang="en-US" sz="1400" dirty="0">
                <a:latin typeface="Times New Roman" panose="02020603050405020304" pitchFamily="18" charset="0"/>
                <a:cs typeface="Times New Roman" panose="02020603050405020304" pitchFamily="18" charset="0"/>
              </a:rPr>
              <a:t>, Smart farming using Machine Learning and Deep Learning techniques, Decision Analytics Journal, Volume 3, 2022, 100041, ISSN 2772-6622, </a:t>
            </a:r>
            <a:r>
              <a:rPr lang="en-US" sz="1400" dirty="0">
                <a:latin typeface="Times New Roman" panose="02020603050405020304" pitchFamily="18" charset="0"/>
                <a:cs typeface="Times New Roman" panose="02020603050405020304" pitchFamily="18" charset="0"/>
                <a:hlinkClick r:id="rId2"/>
              </a:rPr>
              <a:t>https://doi.org/10.1016/j.dajour.2022.100041</a:t>
            </a: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Madhuri </a:t>
            </a:r>
            <a:r>
              <a:rPr lang="en-US" sz="1400" dirty="0" err="1">
                <a:latin typeface="Times New Roman" panose="02020603050405020304" pitchFamily="18" charset="0"/>
                <a:cs typeface="Times New Roman" panose="02020603050405020304" pitchFamily="18" charset="0"/>
              </a:rPr>
              <a:t>Shripathi</a:t>
            </a:r>
            <a:r>
              <a:rPr lang="en-US" sz="1400" dirty="0">
                <a:latin typeface="Times New Roman" panose="02020603050405020304" pitchFamily="18" charset="0"/>
                <a:cs typeface="Times New Roman" panose="02020603050405020304" pitchFamily="18" charset="0"/>
              </a:rPr>
              <a:t> Rao et al 2022 J. Phys.: Conf. Ser. 2161 012033 “Crop Prediction using Machine Learning”</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Bandara, P.; </a:t>
            </a:r>
            <a:r>
              <a:rPr lang="en-US" sz="1400" dirty="0" err="1">
                <a:latin typeface="Times New Roman" panose="02020603050405020304" pitchFamily="18" charset="0"/>
                <a:cs typeface="Times New Roman" panose="02020603050405020304" pitchFamily="18" charset="0"/>
              </a:rPr>
              <a:t>Weerasooriya</a:t>
            </a:r>
            <a:r>
              <a:rPr lang="en-US" sz="1400" dirty="0">
                <a:latin typeface="Times New Roman" panose="02020603050405020304" pitchFamily="18" charset="0"/>
                <a:cs typeface="Times New Roman" panose="02020603050405020304" pitchFamily="18" charset="0"/>
              </a:rPr>
              <a:t>, T.; T.H., R.; </a:t>
            </a:r>
            <a:r>
              <a:rPr lang="en-US" sz="1400" dirty="0" err="1">
                <a:latin typeface="Times New Roman" panose="02020603050405020304" pitchFamily="18" charset="0"/>
                <a:cs typeface="Times New Roman" panose="02020603050405020304" pitchFamily="18" charset="0"/>
              </a:rPr>
              <a:t>Nanayakkara</a:t>
            </a:r>
            <a:r>
              <a:rPr lang="en-US" sz="1400" dirty="0">
                <a:latin typeface="Times New Roman" panose="02020603050405020304" pitchFamily="18" charset="0"/>
                <a:cs typeface="Times New Roman" panose="02020603050405020304" pitchFamily="18" charset="0"/>
              </a:rPr>
              <a:t>, W.; M.A.C, D.; M.G.P, P. Crop Recommendation System. Int. J. </a:t>
            </a:r>
            <a:r>
              <a:rPr lang="en-US" sz="1400" dirty="0" err="1">
                <a:latin typeface="Times New Roman" panose="02020603050405020304" pitchFamily="18" charset="0"/>
                <a:cs typeface="Times New Roman" panose="02020603050405020304" pitchFamily="18" charset="0"/>
              </a:rPr>
              <a:t>Comput</a:t>
            </a:r>
            <a:r>
              <a:rPr lang="en-US" sz="1400" dirty="0">
                <a:latin typeface="Times New Roman" panose="02020603050405020304" pitchFamily="18" charset="0"/>
                <a:cs typeface="Times New Roman" panose="02020603050405020304" pitchFamily="18" charset="0"/>
              </a:rPr>
              <a:t>. Appl. 2020, 175, 22–25, </a:t>
            </a:r>
            <a:r>
              <a:rPr lang="en-US" sz="1400" dirty="0">
                <a:latin typeface="Times New Roman" panose="02020603050405020304" pitchFamily="18" charset="0"/>
                <a:cs typeface="Times New Roman" panose="02020603050405020304" pitchFamily="18" charset="0"/>
                <a:hlinkClick r:id="rId3"/>
              </a:rPr>
              <a:t>https://doi.org/10.5120/ijca2020920723</a:t>
            </a:r>
            <a:r>
              <a:rPr lang="en-US" sz="1400"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R. Jadhav and D. P. </a:t>
            </a:r>
            <a:r>
              <a:rPr lang="en-US" sz="1400" dirty="0" err="1">
                <a:latin typeface="Times New Roman" panose="02020603050405020304" pitchFamily="18" charset="0"/>
                <a:cs typeface="Times New Roman" panose="02020603050405020304" pitchFamily="18" charset="0"/>
              </a:rPr>
              <a:t>Bhaladhare</a:t>
            </a:r>
            <a:r>
              <a:rPr lang="en-US" sz="1400" dirty="0">
                <a:latin typeface="Times New Roman" panose="02020603050405020304" pitchFamily="18" charset="0"/>
                <a:cs typeface="Times New Roman" panose="02020603050405020304" pitchFamily="18" charset="0"/>
              </a:rPr>
              <a:t>, "A Machine Learning Based Crop Recommendation System: A Survey," Journal of Algebraic Statistics, vol. 13, no. 1, pp. 426–430, May 2022.</a:t>
            </a:r>
          </a:p>
          <a:p>
            <a:pPr marL="342900" indent="-342900">
              <a:buFont typeface="+mj-lt"/>
              <a:buAutoNum type="arabicPeriod"/>
            </a:pPr>
            <a:r>
              <a:rPr lang="en-US" sz="1400" dirty="0" err="1">
                <a:latin typeface="Times New Roman" panose="02020603050405020304" pitchFamily="18" charset="0"/>
                <a:cs typeface="Times New Roman" panose="02020603050405020304" pitchFamily="18" charset="0"/>
              </a:rPr>
              <a:t>Rajak</a:t>
            </a:r>
            <a:r>
              <a:rPr lang="en-US" sz="1400" dirty="0">
                <a:latin typeface="Times New Roman" panose="02020603050405020304" pitchFamily="18" charset="0"/>
                <a:cs typeface="Times New Roman" panose="02020603050405020304" pitchFamily="18" charset="0"/>
              </a:rPr>
              <a:t>, Rohit Kumar, Ankit Pawar, </a:t>
            </a:r>
            <a:r>
              <a:rPr lang="en-US" sz="1400" dirty="0" err="1">
                <a:latin typeface="Times New Roman" panose="02020603050405020304" pitchFamily="18" charset="0"/>
                <a:cs typeface="Times New Roman" panose="02020603050405020304" pitchFamily="18" charset="0"/>
              </a:rPr>
              <a:t>Mitalee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Pendke</a:t>
            </a:r>
            <a:r>
              <a:rPr lang="en-US" sz="1400" dirty="0">
                <a:latin typeface="Times New Roman" panose="02020603050405020304" pitchFamily="18" charset="0"/>
                <a:cs typeface="Times New Roman" panose="02020603050405020304" pitchFamily="18" charset="0"/>
              </a:rPr>
              <a:t>, Pooja Shinde, Suresh Rathod, and Avinash </a:t>
            </a:r>
            <a:r>
              <a:rPr lang="en-US" sz="1400" dirty="0" err="1">
                <a:latin typeface="Times New Roman" panose="02020603050405020304" pitchFamily="18" charset="0"/>
                <a:cs typeface="Times New Roman" panose="02020603050405020304" pitchFamily="18" charset="0"/>
              </a:rPr>
              <a:t>Devare</a:t>
            </a:r>
            <a:r>
              <a:rPr lang="en-US" sz="1400" dirty="0">
                <a:latin typeface="Times New Roman" panose="02020603050405020304" pitchFamily="18" charset="0"/>
                <a:cs typeface="Times New Roman" panose="02020603050405020304" pitchFamily="18" charset="0"/>
              </a:rPr>
              <a:t>. "Crop recommendation system to maximize crop yield using machine learning technique." International Research Journal of Engineering and Technology 4, no. 12 (2017): 950-953.</a:t>
            </a:r>
          </a:p>
        </p:txBody>
      </p:sp>
      <p:pic>
        <p:nvPicPr>
          <p:cNvPr id="21" name="Picture Placeholder 20" descr="pexels-ks-jay-14092191 (1).jpg"/>
          <p:cNvPicPr>
            <a:picLocks noGrp="1" noChangeAspect="1"/>
          </p:cNvPicPr>
          <p:nvPr>
            <p:ph type="pic" sz="quarter" idx="14"/>
          </p:nvPr>
        </p:nvPicPr>
        <p:blipFill>
          <a:blip r:embed="rId4"/>
          <a:srcRect l="1466" r="1466"/>
          <a:stretch>
            <a:fillRect/>
          </a:stretch>
        </p:blipFill>
        <p:spPr bwMode="auto">
          <a:xfrm>
            <a:off x="8530814" y="0"/>
            <a:ext cx="3661186" cy="3429000"/>
          </a:xfrm>
          <a:prstGeom prst="rect">
            <a:avLst/>
          </a:prstGeom>
          <a:noFill/>
        </p:spPr>
      </p:pic>
      <p:pic>
        <p:nvPicPr>
          <p:cNvPr id="22" name="Picture Placeholder 21" descr="rice farm.jpg"/>
          <p:cNvPicPr>
            <a:picLocks noGrp="1" noChangeAspect="1"/>
          </p:cNvPicPr>
          <p:nvPr>
            <p:ph type="pic" sz="quarter" idx="15"/>
          </p:nvPr>
        </p:nvPicPr>
        <p:blipFill>
          <a:blip r:embed="rId5"/>
          <a:srcRect l="4959" r="4959"/>
          <a:stretch>
            <a:fillRect/>
          </a:stretch>
        </p:blipFill>
        <p:spPr>
          <a:xfrm>
            <a:off x="8527639" y="3382963"/>
            <a:ext cx="3661186" cy="3475037"/>
          </a:xfrm>
        </p:spPr>
      </p:pic>
    </p:spTree>
    <p:extLst>
      <p:ext uri="{BB962C8B-B14F-4D97-AF65-F5344CB8AC3E}">
        <p14:creationId xmlns:p14="http://schemas.microsoft.com/office/powerpoint/2010/main" val="3240131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238688" cy="5638799"/>
          </a:xfrm>
        </p:spPr>
        <p:txBody>
          <a:bodyPr>
            <a:normAutofit/>
          </a:bodyPr>
          <a:lstStyle/>
          <a:p>
            <a:r>
              <a:rPr lang="en-US" sz="9600" dirty="0"/>
              <a:t>Thank you</a:t>
            </a:r>
          </a:p>
        </p:txBody>
      </p:sp>
      <p:pic>
        <p:nvPicPr>
          <p:cNvPr id="12" name="Picture Placeholder 11" descr="naseem-buras-_gR_xZU2KcY-unsplash.jpg"/>
          <p:cNvPicPr>
            <a:picLocks noGrp="1" noChangeAspect="1"/>
          </p:cNvPicPr>
          <p:nvPr>
            <p:ph type="pic" sz="quarter" idx="13"/>
          </p:nvPr>
        </p:nvPicPr>
        <p:blipFill>
          <a:blip r:embed="rId2"/>
          <a:srcRect l="25915" r="25915"/>
          <a:stretch>
            <a:fillRect/>
          </a:stretch>
        </p:blipFill>
        <p:spPr>
          <a:xfrm>
            <a:off x="0" y="0"/>
            <a:ext cx="5880847" cy="6846394"/>
          </a:xfrm>
        </p:spPr>
      </p:pic>
    </p:spTree>
    <p:extLst>
      <p:ext uri="{BB962C8B-B14F-4D97-AF65-F5344CB8AC3E}">
        <p14:creationId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296663" y="533400"/>
            <a:ext cx="3761862" cy="3055078"/>
          </a:xfrm>
        </p:spPr>
        <p:txBody>
          <a:bodyPr/>
          <a:lstStyle/>
          <a:p>
            <a:r>
              <a:rPr lang="en-US" sz="4000" i="0" u="sng" dirty="0">
                <a:latin typeface="Algerian" pitchFamily="82" charset="0"/>
              </a:rPr>
              <a:t>OBJECTIVE</a:t>
            </a:r>
            <a:r>
              <a:rPr lang="en-US" dirty="0">
                <a:latin typeface="Algerian" pitchFamily="82" charset="0"/>
              </a:rPr>
              <a:t>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948267" y="533400"/>
            <a:ext cx="8013669" cy="5797237"/>
          </a:xfrm>
        </p:spPr>
        <p:txBody>
          <a:bodyPr>
            <a:normAutofit/>
          </a:bodyPr>
          <a:lstStyle/>
          <a:p>
            <a:r>
              <a:rPr lang="en-US" sz="2200" b="0" i="0" dirty="0">
                <a:solidFill>
                  <a:schemeClr val="tx1"/>
                </a:solidFill>
                <a:effectLst/>
                <a:latin typeface="Söhne"/>
              </a:rPr>
              <a:t>  </a:t>
            </a:r>
            <a:r>
              <a:rPr lang="en-US" b="0" i="0" dirty="0">
                <a:solidFill>
                  <a:schemeClr val="tx1"/>
                </a:solidFill>
                <a:effectLst/>
                <a:latin typeface="Times New Roman" pitchFamily="18" charset="0"/>
                <a:cs typeface="Times New Roman" pitchFamily="18" charset="0"/>
              </a:rPr>
              <a:t>The primary objective of this project is to develop a robust and accurate crop prediction system using machine learning techniques. The system will utilize various environmental factors such as soil pH, soil moisture, NPK (Nitrogen, Phosphorus, Potassium) content, and expected rainfall to predict the most suitable crop for a given region. This system aims to assist farmers in making informed decisions about crop selection, optimizing resource utilization, and improving agricultural yield</a:t>
            </a:r>
            <a:r>
              <a:rPr lang="en-US" sz="2200" b="0" i="0" dirty="0">
                <a:solidFill>
                  <a:schemeClr val="tx1"/>
                </a:solidFill>
                <a:effectLst/>
                <a:latin typeface="Times New Roman" pitchFamily="18" charset="0"/>
                <a:cs typeface="Times New Roman" pitchFamily="18" charset="0"/>
              </a:rPr>
              <a:t>.</a:t>
            </a:r>
            <a:endParaRPr lang="en-US" sz="2200" dirty="0">
              <a:solidFill>
                <a:schemeClr val="tx1"/>
              </a:solidFill>
              <a:latin typeface="Times New Roman" pitchFamily="18" charset="0"/>
              <a:cs typeface="Times New Roman" pitchFamily="18" charset="0"/>
            </a:endParaRPr>
          </a:p>
        </p:txBody>
      </p:sp>
      <p:pic>
        <p:nvPicPr>
          <p:cNvPr id="11" name="Picture Placeholder 10" descr="jonathan-kemper-1HHrdIoLFpU-unsplash.jpg"/>
          <p:cNvPicPr>
            <a:picLocks noGrp="1" noChangeAspect="1"/>
          </p:cNvPicPr>
          <p:nvPr>
            <p:ph type="pic" sz="quarter" idx="13"/>
          </p:nvPr>
        </p:nvPicPr>
        <p:blipFill>
          <a:blip r:embed="rId2"/>
          <a:srcRect t="7044" b="7044"/>
          <a:stretch>
            <a:fillRect/>
          </a:stretch>
        </p:blipFill>
        <p:spPr>
          <a:xfrm>
            <a:off x="9247517" y="0"/>
            <a:ext cx="2944483" cy="3429000"/>
          </a:xfrm>
        </p:spPr>
      </p:pic>
      <p:pic>
        <p:nvPicPr>
          <p:cNvPr id="13" name="Picture Placeholder 12" descr="irena-carpaccio-Rb0npTjQQAw-unsplash.jpg"/>
          <p:cNvPicPr>
            <a:picLocks noGrp="1" noChangeAspect="1"/>
          </p:cNvPicPr>
          <p:nvPr>
            <p:ph type="pic" sz="quarter" idx="14"/>
          </p:nvPr>
        </p:nvPicPr>
        <p:blipFill>
          <a:blip r:embed="rId3"/>
          <a:srcRect t="6464" b="6464"/>
          <a:stretch>
            <a:fillRect/>
          </a:stretch>
        </p:blipFill>
        <p:spPr>
          <a:xfrm>
            <a:off x="9247517" y="3383280"/>
            <a:ext cx="2944483" cy="3474720"/>
          </a:xfrm>
        </p:spPr>
      </p:pic>
    </p:spTree>
    <p:extLst>
      <p:ext uri="{BB962C8B-B14F-4D97-AF65-F5344CB8AC3E}">
        <p14:creationId xmlns:p14="http://schemas.microsoft.com/office/powerpoint/2010/main" val="297629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0"/>
            <a:ext cx="5355265" cy="900953"/>
          </a:xfrm>
        </p:spPr>
        <p:txBody>
          <a:bodyPr>
            <a:normAutofit/>
          </a:bodyPr>
          <a:lstStyle/>
          <a:p>
            <a:pPr algn="ctr"/>
            <a:r>
              <a:rPr lang="en-US" sz="4000" i="0" u="sng" dirty="0">
                <a:latin typeface="Algerian" pitchFamily="82" charset="0"/>
              </a:rPr>
              <a:t>SCOPE</a:t>
            </a:r>
          </a:p>
        </p:txBody>
      </p:sp>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712631" y="1154753"/>
            <a:ext cx="6080784" cy="4894355"/>
          </a:xfrm>
        </p:spPr>
        <p:txBody>
          <a:bodyPr>
            <a:normAutofit fontScale="32500" lnSpcReduction="20000"/>
          </a:bodyPr>
          <a:lstStyle/>
          <a:p>
            <a:pPr marL="571500" indent="-571500" algn="l">
              <a:buFont typeface="Wingdings" panose="05000000000000000000" pitchFamily="2" charset="2"/>
              <a:buChar char="q"/>
            </a:pPr>
            <a:r>
              <a:rPr lang="en-US" sz="5500" b="0" i="0" dirty="0">
                <a:solidFill>
                  <a:schemeClr val="tx1"/>
                </a:solidFill>
                <a:effectLst/>
                <a:latin typeface="Times New Roman" pitchFamily="18" charset="0"/>
                <a:cs typeface="Times New Roman" pitchFamily="18" charset="0"/>
              </a:rPr>
              <a:t>Collect and integrate data on soil characteristics (pH, moisture, NPK content) from various sources.</a:t>
            </a:r>
          </a:p>
          <a:p>
            <a:pPr marL="571500" indent="-571500" algn="l">
              <a:buFont typeface="Wingdings" panose="05000000000000000000" pitchFamily="2" charset="2"/>
              <a:buChar char="q"/>
            </a:pPr>
            <a:r>
              <a:rPr lang="en-US" sz="5500" b="0" i="0" dirty="0">
                <a:solidFill>
                  <a:schemeClr val="tx1"/>
                </a:solidFill>
                <a:effectLst/>
                <a:latin typeface="Times New Roman" pitchFamily="18" charset="0"/>
                <a:cs typeface="Times New Roman" pitchFamily="18" charset="0"/>
              </a:rPr>
              <a:t>Gather historical rainfall data for the target region.</a:t>
            </a:r>
          </a:p>
          <a:p>
            <a:pPr marL="571500" indent="-571500" algn="l">
              <a:buFont typeface="Wingdings" panose="05000000000000000000" pitchFamily="2" charset="2"/>
              <a:buChar char="q"/>
            </a:pPr>
            <a:r>
              <a:rPr lang="en-US" sz="5500" b="0" i="0" dirty="0">
                <a:solidFill>
                  <a:schemeClr val="tx1"/>
                </a:solidFill>
                <a:effectLst/>
                <a:latin typeface="Times New Roman" pitchFamily="18" charset="0"/>
                <a:cs typeface="Times New Roman" pitchFamily="18" charset="0"/>
              </a:rPr>
              <a:t>Develop and train machine learning models to predict the best-suited crop for a given set of environmental conditions.</a:t>
            </a:r>
          </a:p>
          <a:p>
            <a:pPr marL="571500" indent="-571500" algn="l">
              <a:buFont typeface="Wingdings" panose="05000000000000000000" pitchFamily="2" charset="2"/>
              <a:buChar char="q"/>
            </a:pPr>
            <a:r>
              <a:rPr lang="en-US" sz="5500" b="0" i="0" dirty="0">
                <a:solidFill>
                  <a:schemeClr val="tx1"/>
                </a:solidFill>
                <a:effectLst/>
                <a:latin typeface="Times New Roman" pitchFamily="18" charset="0"/>
                <a:cs typeface="Times New Roman" pitchFamily="18" charset="0"/>
              </a:rPr>
              <a:t>Implement a user-friendly interface for farmers to input their location and obtain crop recommendations.</a:t>
            </a:r>
          </a:p>
          <a:p>
            <a:pPr marL="571500" indent="-571500" algn="l">
              <a:buFont typeface="Wingdings" panose="05000000000000000000" pitchFamily="2" charset="2"/>
              <a:buChar char="q"/>
            </a:pPr>
            <a:r>
              <a:rPr lang="en-US" sz="5500" b="0" i="0" dirty="0">
                <a:solidFill>
                  <a:schemeClr val="tx1"/>
                </a:solidFill>
                <a:effectLst/>
                <a:latin typeface="Times New Roman" pitchFamily="18" charset="0"/>
                <a:cs typeface="Times New Roman" pitchFamily="18" charset="0"/>
              </a:rPr>
              <a:t>Provide detailed information about the recommended crop, including planting guidelines.</a:t>
            </a:r>
          </a:p>
          <a:p>
            <a:pPr marL="571500" indent="-571500" algn="l">
              <a:buFont typeface="Wingdings" panose="05000000000000000000" pitchFamily="2" charset="2"/>
              <a:buChar char="q"/>
            </a:pPr>
            <a:r>
              <a:rPr lang="en-US" sz="5500" b="0" i="0" dirty="0">
                <a:solidFill>
                  <a:schemeClr val="tx1"/>
                </a:solidFill>
                <a:effectLst/>
                <a:latin typeface="Times New Roman" pitchFamily="18" charset="0"/>
                <a:cs typeface="Times New Roman" pitchFamily="18" charset="0"/>
              </a:rPr>
              <a:t>Generate reports and insights to aid decision-making in agriculture.</a:t>
            </a:r>
          </a:p>
          <a:p>
            <a:pPr marL="571500" indent="-571500" algn="l">
              <a:buFont typeface="Wingdings" panose="05000000000000000000" pitchFamily="2" charset="2"/>
              <a:buChar char="q"/>
            </a:pPr>
            <a:r>
              <a:rPr lang="en-US" sz="5500" b="0" i="0" dirty="0">
                <a:solidFill>
                  <a:schemeClr val="tx1"/>
                </a:solidFill>
                <a:effectLst/>
                <a:latin typeface="Times New Roman" pitchFamily="18" charset="0"/>
                <a:cs typeface="Times New Roman" pitchFamily="18" charset="0"/>
              </a:rPr>
              <a:t>The system will consider a wide range of crops suitable for the region, taking into account seasonal variations</a:t>
            </a:r>
            <a:r>
              <a:rPr lang="en-US" sz="5500" b="0" i="0" dirty="0">
                <a:solidFill>
                  <a:schemeClr val="tx1"/>
                </a:solidFill>
                <a:effectLst/>
              </a:rPr>
              <a:t>.</a:t>
            </a:r>
          </a:p>
          <a:p>
            <a:endParaRPr lang="en-US" dirty="0"/>
          </a:p>
        </p:txBody>
      </p:sp>
      <p:pic>
        <p:nvPicPr>
          <p:cNvPr id="27" name="Picture Placeholder 26" descr="epic.jpg"/>
          <p:cNvPicPr>
            <a:picLocks noGrp="1" noChangeAspect="1"/>
          </p:cNvPicPr>
          <p:nvPr>
            <p:ph type="pic" sz="quarter" idx="13"/>
          </p:nvPr>
        </p:nvPicPr>
        <p:blipFill>
          <a:blip r:embed="rId2"/>
          <a:srcRect l="886" r="886"/>
          <a:stretch>
            <a:fillRect/>
          </a:stretch>
        </p:blipFill>
        <p:spPr>
          <a:xfrm>
            <a:off x="1" y="0"/>
            <a:ext cx="5795682" cy="6858000"/>
          </a:xfrm>
        </p:spPr>
      </p:pic>
    </p:spTree>
    <p:extLst>
      <p:ext uri="{BB962C8B-B14F-4D97-AF65-F5344CB8AC3E}">
        <p14:creationId xmlns:p14="http://schemas.microsoft.com/office/powerpoint/2010/main" val="1790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712631" y="457199"/>
            <a:ext cx="5355265" cy="1183341"/>
          </a:xfrm>
        </p:spPr>
        <p:txBody>
          <a:bodyPr>
            <a:normAutofit fontScale="90000"/>
          </a:bodyPr>
          <a:lstStyle/>
          <a:p>
            <a:pPr algn="ctr"/>
            <a:br>
              <a:rPr lang="en-IN" sz="3600" b="1" i="0" dirty="0">
                <a:effectLst/>
                <a:latin typeface="Söhne"/>
              </a:rPr>
            </a:br>
            <a:r>
              <a:rPr lang="en-US" b="1" i="0" u="sng" dirty="0">
                <a:latin typeface="Algerian" pitchFamily="82" charset="0"/>
              </a:rPr>
              <a:t>NOVELTY</a:t>
            </a:r>
            <a:br>
              <a:rPr lang="en-IN" sz="1400" b="1" i="0" dirty="0">
                <a:effectLst/>
                <a:latin typeface="Söhne"/>
              </a:rPr>
            </a:br>
            <a:endParaRPr lang="en-US" sz="3600" dirty="0"/>
          </a:p>
        </p:txBody>
      </p:sp>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712630" y="1506071"/>
            <a:ext cx="5355266" cy="4250798"/>
          </a:xfrm>
        </p:spPr>
        <p:txBody>
          <a:bodyPr>
            <a:noAutofit/>
          </a:bodyPr>
          <a:lstStyle/>
          <a:p>
            <a:r>
              <a:rPr lang="en-US" sz="2200" b="0" i="0" dirty="0">
                <a:solidFill>
                  <a:schemeClr val="tx1"/>
                </a:solidFill>
                <a:effectLst/>
                <a:latin typeface="Times New Roman" pitchFamily="18" charset="0"/>
                <a:cs typeface="Times New Roman" pitchFamily="18" charset="0"/>
              </a:rPr>
              <a:t>The novelty of this project lies in its comprehensive approach to crop </a:t>
            </a:r>
            <a:r>
              <a:rPr lang="en-US" sz="2200" dirty="0">
                <a:solidFill>
                  <a:schemeClr val="tx1"/>
                </a:solidFill>
                <a:latin typeface="Times New Roman" pitchFamily="18" charset="0"/>
                <a:cs typeface="Times New Roman" pitchFamily="18" charset="0"/>
              </a:rPr>
              <a:t>recommendation</a:t>
            </a:r>
            <a:r>
              <a:rPr lang="en-US" sz="2200" b="0" i="0" dirty="0">
                <a:solidFill>
                  <a:schemeClr val="tx1"/>
                </a:solidFill>
                <a:effectLst/>
                <a:latin typeface="Times New Roman" pitchFamily="18" charset="0"/>
                <a:cs typeface="Times New Roman" pitchFamily="18" charset="0"/>
              </a:rPr>
              <a:t>. By incorporating multiple environmental factors, historical data, and machine learning algorithms, it goes beyond simple rule-based systems and offers accurate and adaptable recommendations. Additionally, the project's user interface and reporting features make it highly accessible and practical for farmers.</a:t>
            </a:r>
            <a:endParaRPr lang="en-US" sz="2200" dirty="0">
              <a:solidFill>
                <a:schemeClr val="tx1"/>
              </a:solidFill>
              <a:latin typeface="Times New Roman" pitchFamily="18" charset="0"/>
              <a:cs typeface="Times New Roman" pitchFamily="18" charset="0"/>
            </a:endParaRPr>
          </a:p>
        </p:txBody>
      </p:sp>
      <p:pic>
        <p:nvPicPr>
          <p:cNvPr id="23" name="Picture Placeholder 22" descr="eduardo-prim-3u51-uLQICc-unsplash.jpg"/>
          <p:cNvPicPr>
            <a:picLocks noGrp="1" noChangeAspect="1"/>
          </p:cNvPicPr>
          <p:nvPr>
            <p:ph type="pic" sz="quarter" idx="14"/>
          </p:nvPr>
        </p:nvPicPr>
        <p:blipFill>
          <a:blip r:embed="rId2"/>
          <a:srcRect t="5855" b="5855"/>
          <a:stretch>
            <a:fillRect/>
          </a:stretch>
        </p:blipFill>
        <p:spPr>
          <a:xfrm>
            <a:off x="0" y="0"/>
            <a:ext cx="5178425" cy="6858000"/>
          </a:xfrm>
        </p:spPr>
      </p:pic>
    </p:spTree>
    <p:extLst>
      <p:ext uri="{BB962C8B-B14F-4D97-AF65-F5344CB8AC3E}">
        <p14:creationId xmlns:p14="http://schemas.microsoft.com/office/powerpoint/2010/main" val="2278256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79F08F-6890-4E7D-8F3F-47657269E4DC}"/>
              </a:ext>
            </a:extLst>
          </p:cNvPr>
          <p:cNvSpPr>
            <a:spLocks noGrp="1"/>
          </p:cNvSpPr>
          <p:nvPr>
            <p:ph type="ctrTitle"/>
          </p:nvPr>
        </p:nvSpPr>
        <p:spPr>
          <a:xfrm>
            <a:off x="5138352" y="429716"/>
            <a:ext cx="6153912" cy="730870"/>
          </a:xfrm>
        </p:spPr>
        <p:txBody>
          <a:bodyPr>
            <a:normAutofit/>
          </a:bodyPr>
          <a:lstStyle/>
          <a:p>
            <a:r>
              <a:rPr lang="en-US" sz="4000" i="0" u="sng" dirty="0">
                <a:latin typeface="Algerian" pitchFamily="82" charset="0"/>
              </a:rPr>
              <a:t>LITERARY REVIEW</a:t>
            </a:r>
          </a:p>
        </p:txBody>
      </p:sp>
      <p:sp>
        <p:nvSpPr>
          <p:cNvPr id="6" name="Subtitle 5">
            <a:extLst>
              <a:ext uri="{FF2B5EF4-FFF2-40B4-BE49-F238E27FC236}">
                <a16:creationId xmlns:a16="http://schemas.microsoft.com/office/drawing/2014/main" id="{BD4CE57B-A125-4D72-839E-A7A6A044FC38}"/>
              </a:ext>
            </a:extLst>
          </p:cNvPr>
          <p:cNvSpPr>
            <a:spLocks noGrp="1"/>
          </p:cNvSpPr>
          <p:nvPr>
            <p:ph type="subTitle" idx="1"/>
          </p:nvPr>
        </p:nvSpPr>
        <p:spPr>
          <a:xfrm>
            <a:off x="4489938" y="1160586"/>
            <a:ext cx="7244862" cy="5267699"/>
          </a:xfrm>
        </p:spPr>
        <p:txBody>
          <a:bodyPr>
            <a:noAutofit/>
          </a:bodyPr>
          <a:lstStyle/>
          <a:p>
            <a:pPr algn="l"/>
            <a:r>
              <a:rPr lang="en-US" sz="1500" b="0" i="0" dirty="0">
                <a:solidFill>
                  <a:schemeClr val="tx1"/>
                </a:solidFill>
                <a:effectLst/>
                <a:latin typeface="Times New Roman" pitchFamily="18" charset="0"/>
                <a:cs typeface="Times New Roman" pitchFamily="18" charset="0"/>
              </a:rPr>
              <a:t>    The project builds upon existing research in the field of agricultural decision support systems and crop prediction using machine learning. Relevant literature includes studies on:</a:t>
            </a:r>
          </a:p>
          <a:p>
            <a:pPr marL="342900" indent="-342900">
              <a:buFont typeface="+mj-lt"/>
              <a:buAutoNum type="arabicPeriod"/>
            </a:pPr>
            <a:r>
              <a:rPr lang="en-US" sz="1500" b="1" u="sng" dirty="0">
                <a:latin typeface="Times New Roman" panose="02020603050405020304" pitchFamily="18" charset="0"/>
                <a:cs typeface="Times New Roman" panose="02020603050405020304" pitchFamily="18" charset="0"/>
              </a:rPr>
              <a:t>Agricultural Challenges in India: </a:t>
            </a:r>
            <a:r>
              <a:rPr lang="en-US" sz="1500" dirty="0">
                <a:latin typeface="Times New Roman" panose="02020603050405020304" pitchFamily="18" charset="0"/>
                <a:cs typeface="Times New Roman" panose="02020603050405020304" pitchFamily="18" charset="0"/>
              </a:rPr>
              <a:t>The paragraph outlines the challenges faced by Indian agriculture due to repetitive cultivation practices, resulting in reduced yields, soil damage, and acidification.</a:t>
            </a:r>
          </a:p>
          <a:p>
            <a:pPr marL="342900" indent="-342900">
              <a:buFont typeface="+mj-lt"/>
              <a:buAutoNum type="arabicPeriod"/>
            </a:pPr>
            <a:r>
              <a:rPr lang="en-US" sz="1500" b="1" u="sng" dirty="0">
                <a:latin typeface="Times New Roman" panose="02020603050405020304" pitchFamily="18" charset="0"/>
                <a:cs typeface="Times New Roman" panose="02020603050405020304" pitchFamily="18" charset="0"/>
              </a:rPr>
              <a:t>Utilization of Advanced Technologies: </a:t>
            </a:r>
            <a:r>
              <a:rPr lang="en-US" sz="1500" dirty="0">
                <a:latin typeface="Times New Roman" panose="02020603050405020304" pitchFamily="18" charset="0"/>
                <a:cs typeface="Times New Roman" panose="02020603050405020304" pitchFamily="18" charset="0"/>
              </a:rPr>
              <a:t>The integration of IoT, data mining, data analytics, and machine learning in precise farming practices to reduce manual labor, increase productivity, and facilitate smart farming.</a:t>
            </a:r>
          </a:p>
          <a:p>
            <a:pPr marL="342900" indent="-342900">
              <a:buFont typeface="+mj-lt"/>
              <a:buAutoNum type="arabicPeriod"/>
            </a:pPr>
            <a:r>
              <a:rPr lang="en-US" sz="1500" b="1" u="sng" dirty="0">
                <a:latin typeface="Times New Roman" panose="02020603050405020304" pitchFamily="18" charset="0"/>
                <a:cs typeface="Times New Roman" panose="02020603050405020304" pitchFamily="18" charset="0"/>
              </a:rPr>
              <a:t>Algorithm Selection and Hyperparameter Tuning:</a:t>
            </a:r>
            <a:r>
              <a:rPr lang="en-US" sz="1500" dirty="0">
                <a:latin typeface="Times New Roman" panose="02020603050405020304" pitchFamily="18" charset="0"/>
                <a:cs typeface="Times New Roman" panose="02020603050405020304" pitchFamily="18" charset="0"/>
              </a:rPr>
              <a:t> The study employs around 10 classification algorithms, with hyperparameter tuning applied to enhance accuracy. </a:t>
            </a:r>
          </a:p>
          <a:p>
            <a:pPr marL="342900" indent="-342900">
              <a:buFont typeface="+mj-lt"/>
              <a:buAutoNum type="arabicPeriod"/>
            </a:pPr>
            <a:r>
              <a:rPr lang="en-US" sz="1500" b="1" u="sng" dirty="0">
                <a:latin typeface="Times New Roman" panose="02020603050405020304" pitchFamily="18" charset="0"/>
                <a:cs typeface="Times New Roman" panose="02020603050405020304" pitchFamily="18" charset="0"/>
              </a:rPr>
              <a:t>Addressing Farmer Welfare and Suicide Rates: </a:t>
            </a:r>
            <a:r>
              <a:rPr lang="en-US" sz="1500" dirty="0">
                <a:latin typeface="Times New Roman" panose="02020603050405020304" pitchFamily="18" charset="0"/>
                <a:cs typeface="Times New Roman" panose="02020603050405020304" pitchFamily="18" charset="0"/>
              </a:rPr>
              <a:t>The work connects farmers through a smartphone app, utilizing GPS technology and machine learning algorithms.</a:t>
            </a:r>
          </a:p>
          <a:p>
            <a:pPr marL="342900" indent="-342900" algn="l">
              <a:buFont typeface="+mj-lt"/>
              <a:buAutoNum type="arabicPeriod"/>
            </a:pPr>
            <a:r>
              <a:rPr lang="en-US" sz="1500" b="1" i="0" u="sng" dirty="0">
                <a:solidFill>
                  <a:schemeClr val="tx1"/>
                </a:solidFill>
                <a:effectLst/>
                <a:latin typeface="Söhne"/>
              </a:rPr>
              <a:t>Addressing Farmer Welfare and Suicide Rates</a:t>
            </a:r>
            <a:r>
              <a:rPr lang="en-US" sz="1500" b="0" i="0" u="sng" dirty="0">
                <a:solidFill>
                  <a:schemeClr val="tx1"/>
                </a:solidFill>
                <a:effectLst/>
                <a:latin typeface="Söhne"/>
              </a:rPr>
              <a:t>: </a:t>
            </a:r>
            <a:r>
              <a:rPr lang="en-US" sz="1500" b="0" i="0" dirty="0">
                <a:solidFill>
                  <a:schemeClr val="tx1"/>
                </a:solidFill>
                <a:effectLst/>
                <a:latin typeface="Söhne"/>
              </a:rPr>
              <a:t>The work connects farmers through a smartphone app, utilizing GPS technology and machine learning algorithms.</a:t>
            </a:r>
          </a:p>
          <a:p>
            <a:pPr marL="342900" indent="-342900" algn="l">
              <a:buFont typeface="+mj-lt"/>
              <a:buAutoNum type="arabicPeriod"/>
            </a:pPr>
            <a:r>
              <a:rPr lang="en-US" sz="1500" b="1" i="0" u="sng" dirty="0">
                <a:solidFill>
                  <a:schemeClr val="tx1"/>
                </a:solidFill>
                <a:effectLst/>
                <a:latin typeface="Söhne"/>
              </a:rPr>
              <a:t>Precision Agriculture for Increased Productivity</a:t>
            </a:r>
            <a:r>
              <a:rPr lang="en-US" sz="1500" b="0" i="0" u="sng" dirty="0">
                <a:solidFill>
                  <a:schemeClr val="tx1"/>
                </a:solidFill>
                <a:effectLst/>
                <a:latin typeface="Söhne"/>
              </a:rPr>
              <a:t>: </a:t>
            </a:r>
            <a:r>
              <a:rPr lang="en-US" sz="1500" b="0" i="0" dirty="0">
                <a:solidFill>
                  <a:schemeClr val="tx1"/>
                </a:solidFill>
                <a:effectLst/>
                <a:latin typeface="Söhne"/>
              </a:rPr>
              <a:t>India's small-scale farming landscape and heavy reliance on rain-fed agriculture are highlighted. Precision agriculture, employing </a:t>
            </a:r>
            <a:r>
              <a:rPr lang="en-US" sz="1500" b="0" i="0" dirty="0" err="1">
                <a:solidFill>
                  <a:schemeClr val="tx1"/>
                </a:solidFill>
                <a:effectLst/>
                <a:latin typeface="Söhne"/>
              </a:rPr>
              <a:t>ensembling</a:t>
            </a:r>
            <a:r>
              <a:rPr lang="en-US" sz="1500" b="0" i="0" dirty="0">
                <a:solidFill>
                  <a:schemeClr val="tx1"/>
                </a:solidFill>
                <a:effectLst/>
                <a:latin typeface="Söhne"/>
              </a:rPr>
              <a:t> techniques like Majority Voting is proposed to enhance productivity.</a:t>
            </a:r>
          </a:p>
          <a:p>
            <a:endParaRPr lang="en-US" sz="18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10" name="Picture Placeholder 9" descr="eugene-triguba-Cm5zI68Wdew-unsplash.jpg"/>
          <p:cNvPicPr>
            <a:picLocks noGrp="1" noChangeAspect="1"/>
          </p:cNvPicPr>
          <p:nvPr>
            <p:ph type="pic" sz="quarter" idx="13"/>
          </p:nvPr>
        </p:nvPicPr>
        <p:blipFill>
          <a:blip r:embed="rId2"/>
          <a:srcRect l="26620" r="26620"/>
          <a:stretch>
            <a:fillRect/>
          </a:stretch>
        </p:blipFill>
        <p:spPr/>
      </p:pic>
    </p:spTree>
    <p:extLst>
      <p:ext uri="{BB962C8B-B14F-4D97-AF65-F5344CB8AC3E}">
        <p14:creationId xmlns:p14="http://schemas.microsoft.com/office/powerpoint/2010/main" val="71881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6"/>
            <a:ext cx="10515600" cy="845110"/>
          </a:xfrm>
        </p:spPr>
        <p:txBody>
          <a:bodyPr>
            <a:normAutofit/>
          </a:bodyPr>
          <a:lstStyle/>
          <a:p>
            <a:r>
              <a:rPr lang="en-US" sz="4000" i="0" u="sng" dirty="0">
                <a:latin typeface="Algerian" pitchFamily="82" charset="0"/>
              </a:rPr>
              <a:t>PROPOSED METHODOLOGY</a:t>
            </a: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6612" y="1223682"/>
            <a:ext cx="10512424" cy="4961218"/>
          </a:xfrm>
        </p:spPr>
        <p:txBody>
          <a:bodyPr>
            <a:normAutofit fontScale="40000" lnSpcReduction="20000"/>
          </a:bodyPr>
          <a:lstStyle/>
          <a:p>
            <a:r>
              <a:rPr lang="en-US" sz="4500" b="1" dirty="0">
                <a:latin typeface="Times New Roman" pitchFamily="18" charset="0"/>
                <a:cs typeface="Times New Roman" pitchFamily="18" charset="0"/>
              </a:rPr>
              <a:t>Data Collection</a:t>
            </a:r>
            <a:r>
              <a:rPr lang="en-US" sz="4500" dirty="0">
                <a:latin typeface="Times New Roman" pitchFamily="18" charset="0"/>
                <a:cs typeface="Times New Roman" pitchFamily="18" charset="0"/>
              </a:rPr>
              <a:t>: Gather data on soil pH, soil moisture, NPK content, and historical rainfall data from various sources and regions.</a:t>
            </a:r>
          </a:p>
          <a:p>
            <a:r>
              <a:rPr lang="en-US" sz="4500" b="1" dirty="0">
                <a:latin typeface="Times New Roman" pitchFamily="18" charset="0"/>
                <a:cs typeface="Times New Roman" pitchFamily="18" charset="0"/>
              </a:rPr>
              <a:t>Data Preprocessing</a:t>
            </a:r>
            <a:r>
              <a:rPr lang="en-US" sz="4500" dirty="0">
                <a:latin typeface="Times New Roman" pitchFamily="18" charset="0"/>
                <a:cs typeface="Times New Roman" pitchFamily="18" charset="0"/>
              </a:rPr>
              <a:t>: Clean and preprocess the data, handling missing values, and standardizing data formats.</a:t>
            </a:r>
          </a:p>
          <a:p>
            <a:r>
              <a:rPr lang="en-US" sz="4500" b="1" dirty="0">
                <a:latin typeface="Times New Roman" pitchFamily="18" charset="0"/>
                <a:cs typeface="Times New Roman" pitchFamily="18" charset="0"/>
              </a:rPr>
              <a:t>Feature Engineering</a:t>
            </a:r>
            <a:r>
              <a:rPr lang="en-US" sz="4500" dirty="0">
                <a:latin typeface="Times New Roman" pitchFamily="18" charset="0"/>
                <a:cs typeface="Times New Roman" pitchFamily="18" charset="0"/>
              </a:rPr>
              <a:t>: Create relevant features that represent the environmental conditions accurately.</a:t>
            </a:r>
          </a:p>
          <a:p>
            <a:r>
              <a:rPr lang="en-US" sz="4500" b="1" dirty="0">
                <a:latin typeface="Times New Roman" pitchFamily="18" charset="0"/>
                <a:cs typeface="Times New Roman" pitchFamily="18" charset="0"/>
              </a:rPr>
              <a:t>Machine Learning Model Selection</a:t>
            </a:r>
            <a:r>
              <a:rPr lang="en-US" sz="4500" dirty="0">
                <a:latin typeface="Times New Roman" pitchFamily="18" charset="0"/>
                <a:cs typeface="Times New Roman" pitchFamily="18" charset="0"/>
              </a:rPr>
              <a:t>: Experiment with different machine learning algorithms such as decision trees, random forests, and neural networks to determine the best model for crop prediction.</a:t>
            </a:r>
          </a:p>
          <a:p>
            <a:r>
              <a:rPr lang="en-US" sz="4500" b="1" dirty="0">
                <a:latin typeface="Times New Roman" pitchFamily="18" charset="0"/>
                <a:cs typeface="Times New Roman" pitchFamily="18" charset="0"/>
              </a:rPr>
              <a:t>Model Training</a:t>
            </a:r>
            <a:r>
              <a:rPr lang="en-US" sz="4500" dirty="0">
                <a:latin typeface="Times New Roman" pitchFamily="18" charset="0"/>
                <a:cs typeface="Times New Roman" pitchFamily="18" charset="0"/>
              </a:rPr>
              <a:t>: Train the selected model using historical data.</a:t>
            </a:r>
          </a:p>
          <a:p>
            <a:r>
              <a:rPr lang="en-US" sz="4500" b="1" dirty="0">
                <a:latin typeface="Times New Roman" pitchFamily="18" charset="0"/>
                <a:cs typeface="Times New Roman" pitchFamily="18" charset="0"/>
              </a:rPr>
              <a:t>User Interface Development</a:t>
            </a:r>
            <a:r>
              <a:rPr lang="en-US" sz="4500" dirty="0">
                <a:latin typeface="Times New Roman" pitchFamily="18" charset="0"/>
                <a:cs typeface="Times New Roman" pitchFamily="18" charset="0"/>
              </a:rPr>
              <a:t>: Create a user-friendly web or mobile interface where users can input their location and receive crop recommendations.</a:t>
            </a:r>
          </a:p>
          <a:p>
            <a:r>
              <a:rPr lang="en-US" sz="4500" b="1" dirty="0">
                <a:latin typeface="Times New Roman" pitchFamily="18" charset="0"/>
                <a:cs typeface="Times New Roman" pitchFamily="18" charset="0"/>
              </a:rPr>
              <a:t>Integration</a:t>
            </a:r>
            <a:r>
              <a:rPr lang="en-US" sz="4500" dirty="0">
                <a:latin typeface="Times New Roman" pitchFamily="18" charset="0"/>
                <a:cs typeface="Times New Roman" pitchFamily="18" charset="0"/>
              </a:rPr>
              <a:t>: Integrate the trained model with the user interface, enabling real-time predictions.</a:t>
            </a:r>
          </a:p>
          <a:p>
            <a:r>
              <a:rPr lang="en-US" sz="4500" b="1" dirty="0">
                <a:latin typeface="Times New Roman" pitchFamily="18" charset="0"/>
                <a:cs typeface="Times New Roman" pitchFamily="18" charset="0"/>
              </a:rPr>
              <a:t>Testing and Validation</a:t>
            </a:r>
            <a:r>
              <a:rPr lang="en-US" sz="4500" dirty="0">
                <a:latin typeface="Times New Roman" pitchFamily="18" charset="0"/>
                <a:cs typeface="Times New Roman" pitchFamily="18" charset="0"/>
              </a:rPr>
              <a:t>: Test the system with real-world data and validate its accuracy against known outcomes.</a:t>
            </a:r>
          </a:p>
          <a:p>
            <a:r>
              <a:rPr lang="en-US" sz="4500" dirty="0">
                <a:latin typeface="Times New Roman" pitchFamily="18" charset="0"/>
                <a:cs typeface="Times New Roman" pitchFamily="18" charset="0"/>
              </a:rPr>
              <a:t> </a:t>
            </a:r>
            <a:r>
              <a:rPr lang="en-US" sz="4500" b="1" dirty="0">
                <a:latin typeface="Times New Roman" pitchFamily="18" charset="0"/>
                <a:cs typeface="Times New Roman" pitchFamily="18" charset="0"/>
              </a:rPr>
              <a:t>Deployment</a:t>
            </a:r>
            <a:r>
              <a:rPr lang="en-US" sz="4500" dirty="0">
                <a:latin typeface="Times New Roman" pitchFamily="18" charset="0"/>
                <a:cs typeface="Times New Roman" pitchFamily="18" charset="0"/>
              </a:rPr>
              <a:t>: Deploy the system for use by farmers in the target regions</a:t>
            </a:r>
            <a:r>
              <a:rPr lang="en-US" sz="4500" dirty="0"/>
              <a:t>.</a:t>
            </a:r>
          </a:p>
          <a:p>
            <a:endParaRPr lang="en-US" dirty="0"/>
          </a:p>
        </p:txBody>
      </p:sp>
    </p:spTree>
    <p:extLst>
      <p:ext uri="{BB962C8B-B14F-4D97-AF65-F5344CB8AC3E}">
        <p14:creationId xmlns:p14="http://schemas.microsoft.com/office/powerpoint/2010/main" val="74215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376519" y="365125"/>
            <a:ext cx="11241740" cy="1325563"/>
          </a:xfrm>
        </p:spPr>
        <p:txBody>
          <a:bodyPr>
            <a:normAutofit/>
          </a:bodyPr>
          <a:lstStyle/>
          <a:p>
            <a:r>
              <a:rPr lang="en-US" sz="4000" i="0" u="sng" dirty="0">
                <a:latin typeface="Algerian" pitchFamily="82" charset="0"/>
              </a:rPr>
              <a:t>HARDWARE AND SOFTWARE REQUIREMENTS</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839788" y="1734325"/>
            <a:ext cx="3200400" cy="823912"/>
          </a:xfrm>
        </p:spPr>
        <p:txBody>
          <a:bodyPr/>
          <a:lstStyle/>
          <a:p>
            <a:r>
              <a:rPr lang="en-US" dirty="0"/>
              <a:t>HARDWARE	</a:t>
            </a:r>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839788" y="2558237"/>
            <a:ext cx="4710112" cy="3684588"/>
          </a:xfrm>
        </p:spPr>
        <p:txBody>
          <a:bodyPr>
            <a:normAutofit/>
          </a:bodyPr>
          <a:lstStyle/>
          <a:p>
            <a:r>
              <a:rPr lang="en-US" b="0" i="0" dirty="0">
                <a:solidFill>
                  <a:schemeClr val="tx1"/>
                </a:solidFill>
                <a:effectLst/>
                <a:latin typeface="Times New Roman" pitchFamily="18" charset="0"/>
                <a:cs typeface="Times New Roman" pitchFamily="18" charset="0"/>
              </a:rPr>
              <a:t>Entry-level multi-core processor (e.g., Intel Core i3 or AMD Ryzen 3) with a minimum of 4 cores.</a:t>
            </a:r>
          </a:p>
          <a:p>
            <a:pPr algn="l">
              <a:buFont typeface="Arial" panose="020B0604020202020204" pitchFamily="34" charset="0"/>
              <a:buChar char="•"/>
            </a:pPr>
            <a:r>
              <a:rPr lang="en-US" b="0" i="0" dirty="0">
                <a:solidFill>
                  <a:schemeClr val="tx1"/>
                </a:solidFill>
                <a:effectLst/>
                <a:latin typeface="Times New Roman" pitchFamily="18" charset="0"/>
                <a:cs typeface="Times New Roman" pitchFamily="18" charset="0"/>
              </a:rPr>
              <a:t>8 GB of RAM or above.</a:t>
            </a:r>
          </a:p>
          <a:p>
            <a:pPr algn="l">
              <a:buFont typeface="Arial" panose="020B0604020202020204" pitchFamily="34" charset="0"/>
              <a:buChar char="•"/>
            </a:pPr>
            <a:r>
              <a:rPr lang="en-US" dirty="0">
                <a:solidFill>
                  <a:schemeClr val="tx1"/>
                </a:solidFill>
                <a:latin typeface="Times New Roman" pitchFamily="18" charset="0"/>
                <a:cs typeface="Times New Roman" pitchFamily="18" charset="0"/>
              </a:rPr>
              <a:t>2</a:t>
            </a:r>
            <a:r>
              <a:rPr lang="en-US" b="0" i="0" dirty="0">
                <a:solidFill>
                  <a:schemeClr val="tx1"/>
                </a:solidFill>
                <a:effectLst/>
                <a:latin typeface="Times New Roman" pitchFamily="18" charset="0"/>
                <a:cs typeface="Times New Roman" pitchFamily="18" charset="0"/>
              </a:rPr>
              <a:t> GB HDD or SSD storage </a:t>
            </a:r>
          </a:p>
          <a:p>
            <a:pPr algn="l">
              <a:buFont typeface="Arial" panose="020B0604020202020204" pitchFamily="34" charset="0"/>
              <a:buChar char="•"/>
            </a:pPr>
            <a:r>
              <a:rPr lang="en-US" b="0" i="0" dirty="0">
                <a:solidFill>
                  <a:schemeClr val="tx1"/>
                </a:solidFill>
                <a:effectLst/>
                <a:latin typeface="Times New Roman" pitchFamily="18" charset="0"/>
                <a:cs typeface="Times New Roman" pitchFamily="18" charset="0"/>
              </a:rPr>
              <a:t>Standard monitor (e.g., 21-inch 1080p display) for basic data visualization and code editing.</a:t>
            </a:r>
          </a:p>
          <a:p>
            <a:pPr algn="l">
              <a:buFont typeface="Arial" panose="020B0604020202020204" pitchFamily="34" charset="0"/>
              <a:buChar char="•"/>
            </a:pPr>
            <a:r>
              <a:rPr lang="en-US" b="0" i="0" dirty="0">
                <a:solidFill>
                  <a:schemeClr val="tx1"/>
                </a:solidFill>
                <a:effectLst/>
                <a:latin typeface="Times New Roman" pitchFamily="18" charset="0"/>
                <a:cs typeface="Times New Roman" pitchFamily="18" charset="0"/>
              </a:rPr>
              <a:t>Server or cloud-based infrastructure for hosting the system.</a:t>
            </a:r>
          </a:p>
        </p:txBody>
      </p:sp>
      <p:sp>
        <p:nvSpPr>
          <p:cNvPr id="7" name="Text Placeholder 6">
            <a:extLst>
              <a:ext uri="{FF2B5EF4-FFF2-40B4-BE49-F238E27FC236}">
                <a16:creationId xmlns:a16="http://schemas.microsoft.com/office/drawing/2014/main" id="{35BB4409-7785-40D0-9762-248A959B6DE2}"/>
              </a:ext>
            </a:extLst>
          </p:cNvPr>
          <p:cNvSpPr>
            <a:spLocks noGrp="1"/>
          </p:cNvSpPr>
          <p:nvPr>
            <p:ph type="body" sz="quarter" idx="13"/>
          </p:nvPr>
        </p:nvSpPr>
        <p:spPr>
          <a:xfrm>
            <a:off x="5980112" y="1694231"/>
            <a:ext cx="3200400" cy="823912"/>
          </a:xfrm>
        </p:spPr>
        <p:txBody>
          <a:bodyPr/>
          <a:lstStyle/>
          <a:p>
            <a:r>
              <a:rPr lang="en-US" dirty="0"/>
              <a:t>software</a:t>
            </a:r>
          </a:p>
        </p:txBody>
      </p:sp>
      <p:sp>
        <p:nvSpPr>
          <p:cNvPr id="8" name="Content Placeholder 7">
            <a:extLst>
              <a:ext uri="{FF2B5EF4-FFF2-40B4-BE49-F238E27FC236}">
                <a16:creationId xmlns:a16="http://schemas.microsoft.com/office/drawing/2014/main" id="{978066DD-B3C1-4D98-8770-51E4077B46C0}"/>
              </a:ext>
            </a:extLst>
          </p:cNvPr>
          <p:cNvSpPr>
            <a:spLocks noGrp="1"/>
          </p:cNvSpPr>
          <p:nvPr>
            <p:ph sz="quarter" idx="14"/>
          </p:nvPr>
        </p:nvSpPr>
        <p:spPr>
          <a:xfrm>
            <a:off x="5664200" y="2558237"/>
            <a:ext cx="5688012" cy="3684588"/>
          </a:xfrm>
        </p:spPr>
        <p:txBody>
          <a:bodyPr>
            <a:normAutofit/>
          </a:bodyPr>
          <a:lstStyle/>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Programming languages (Python, JavaScript).</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Integrated Development Environment (Visual Studio Code, </a:t>
            </a:r>
            <a:r>
              <a:rPr lang="en-IN" b="0" i="0" dirty="0" err="1">
                <a:solidFill>
                  <a:schemeClr val="tx1"/>
                </a:solidFill>
                <a:effectLst/>
                <a:latin typeface="Times New Roman" pitchFamily="18" charset="0"/>
                <a:cs typeface="Times New Roman" pitchFamily="18" charset="0"/>
              </a:rPr>
              <a:t>Jupyter</a:t>
            </a:r>
            <a:r>
              <a:rPr lang="en-IN" b="0" i="0" dirty="0">
                <a:solidFill>
                  <a:schemeClr val="tx1"/>
                </a:solidFill>
                <a:effectLst/>
                <a:latin typeface="Times New Roman" pitchFamily="18" charset="0"/>
                <a:cs typeface="Times New Roman" pitchFamily="18" charset="0"/>
              </a:rPr>
              <a:t> Notebook)</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Machine learning libraries (scikit-learn, TensorFlow, or </a:t>
            </a:r>
            <a:r>
              <a:rPr lang="en-IN" b="0" i="0" dirty="0" err="1">
                <a:solidFill>
                  <a:schemeClr val="tx1"/>
                </a:solidFill>
                <a:effectLst/>
                <a:latin typeface="Times New Roman" pitchFamily="18" charset="0"/>
                <a:cs typeface="Times New Roman" pitchFamily="18" charset="0"/>
              </a:rPr>
              <a:t>PyTorch</a:t>
            </a:r>
            <a:r>
              <a:rPr lang="en-IN" b="0" i="0" dirty="0">
                <a:solidFill>
                  <a:schemeClr val="tx1"/>
                </a:solidFill>
                <a:effectLst/>
                <a:latin typeface="Times New Roman" pitchFamily="18" charset="0"/>
                <a:cs typeface="Times New Roman" pitchFamily="18" charset="0"/>
              </a:rPr>
              <a:t>).</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Web development frameworks (Django, Flask, React, or Angular).</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Data visualization tools (Matplotlib, D3.js).</a:t>
            </a:r>
          </a:p>
          <a:p>
            <a:pPr algn="l">
              <a:buFont typeface="Arial" panose="020B0604020202020204" pitchFamily="34" charset="0"/>
              <a:buChar char="•"/>
            </a:pPr>
            <a:r>
              <a:rPr lang="en-IN" b="0" i="0" dirty="0">
                <a:solidFill>
                  <a:schemeClr val="tx1"/>
                </a:solidFill>
                <a:effectLst/>
                <a:latin typeface="Times New Roman" pitchFamily="18" charset="0"/>
                <a:cs typeface="Times New Roman" pitchFamily="18" charset="0"/>
              </a:rPr>
              <a:t>Web hosting and domain for deployment.</a:t>
            </a:r>
          </a:p>
        </p:txBody>
      </p:sp>
    </p:spTree>
    <p:extLst>
      <p:ext uri="{BB962C8B-B14F-4D97-AF65-F5344CB8AC3E}">
        <p14:creationId xmlns:p14="http://schemas.microsoft.com/office/powerpoint/2010/main" val="408177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10515600" cy="1325563"/>
          </a:xfrm>
        </p:spPr>
        <p:txBody>
          <a:bodyPr>
            <a:normAutofit/>
          </a:bodyPr>
          <a:lstStyle/>
          <a:p>
            <a:r>
              <a:rPr lang="en-US" sz="4000" i="0" u="sng" dirty="0">
                <a:latin typeface="Algerian" pitchFamily="82" charset="0"/>
              </a:rPr>
              <a:t>MODULE DESCRIPTION</a:t>
            </a: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6612" y="1586706"/>
            <a:ext cx="10512424" cy="4598194"/>
          </a:xfrm>
        </p:spPr>
        <p:txBody>
          <a:bodyPr>
            <a:normAutofit/>
          </a:bodyPr>
          <a:lstStyle/>
          <a:p>
            <a:pPr algn="l">
              <a:buFont typeface="+mj-lt"/>
              <a:buAutoNum type="arabicPeriod"/>
            </a:pPr>
            <a:r>
              <a:rPr lang="en-US" sz="2200" b="1" i="0" u="sng" dirty="0">
                <a:solidFill>
                  <a:schemeClr val="tx1"/>
                </a:solidFill>
                <a:effectLst/>
                <a:latin typeface="Times New Roman" pitchFamily="18" charset="0"/>
                <a:cs typeface="Times New Roman" pitchFamily="18" charset="0"/>
              </a:rPr>
              <a:t>Data Collection Module</a:t>
            </a:r>
            <a:r>
              <a:rPr lang="en-US" sz="2200" i="0" dirty="0">
                <a:solidFill>
                  <a:schemeClr val="tx1"/>
                </a:solidFill>
                <a:effectLst/>
                <a:latin typeface="Times New Roman" pitchFamily="18" charset="0"/>
                <a:cs typeface="Times New Roman" pitchFamily="18" charset="0"/>
              </a:rPr>
              <a:t>: This module collects data from various sources, including soil sensors, weather stations, and historical databases.</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Data Preprocessing Module</a:t>
            </a:r>
            <a:r>
              <a:rPr lang="en-US" sz="2200" i="0" dirty="0">
                <a:solidFill>
                  <a:schemeClr val="tx1"/>
                </a:solidFill>
                <a:effectLst/>
                <a:latin typeface="Times New Roman" pitchFamily="18" charset="0"/>
                <a:cs typeface="Times New Roman" pitchFamily="18" charset="0"/>
              </a:rPr>
              <a:t>: It handles data cleaning, transformation, and integration to prepare the data for analysis.</a:t>
            </a:r>
          </a:p>
          <a:p>
            <a:pPr algn="l">
              <a:buFont typeface="+mj-lt"/>
              <a:buAutoNum type="arabicPeriod"/>
            </a:pPr>
            <a:r>
              <a:rPr lang="en-US" sz="2200" b="1" u="sng" dirty="0">
                <a:solidFill>
                  <a:schemeClr val="tx1"/>
                </a:solidFill>
                <a:effectLst/>
                <a:latin typeface="Times New Roman" pitchFamily="18" charset="0"/>
                <a:cs typeface="Times New Roman" pitchFamily="18" charset="0"/>
              </a:rPr>
              <a:t>Machine Learning Module</a:t>
            </a:r>
            <a:r>
              <a:rPr lang="en-US" sz="2200" i="0" dirty="0">
                <a:solidFill>
                  <a:schemeClr val="tx1"/>
                </a:solidFill>
                <a:effectLst/>
                <a:latin typeface="Times New Roman" pitchFamily="18" charset="0"/>
                <a:cs typeface="Times New Roman" pitchFamily="18" charset="0"/>
              </a:rPr>
              <a:t>: This module includes model training, validation, and testing using environmental data and crop yield information.</a:t>
            </a:r>
          </a:p>
          <a:p>
            <a:pPr algn="l">
              <a:buFont typeface="+mj-lt"/>
              <a:buAutoNum type="arabicPeriod"/>
            </a:pPr>
            <a:r>
              <a:rPr lang="en-US" sz="2200" b="1" i="0" u="sng" dirty="0">
                <a:solidFill>
                  <a:schemeClr val="tx1"/>
                </a:solidFill>
                <a:effectLst/>
                <a:latin typeface="Times New Roman" pitchFamily="18" charset="0"/>
                <a:cs typeface="Times New Roman" pitchFamily="18" charset="0"/>
              </a:rPr>
              <a:t>User Interface Module</a:t>
            </a:r>
            <a:r>
              <a:rPr lang="en-US" sz="2200" i="0" dirty="0">
                <a:solidFill>
                  <a:schemeClr val="tx1"/>
                </a:solidFill>
                <a:effectLst/>
                <a:latin typeface="Times New Roman" pitchFamily="18" charset="0"/>
                <a:cs typeface="Times New Roman" pitchFamily="18" charset="0"/>
              </a:rPr>
              <a:t>: A user-friendly interface where farmers can input their </a:t>
            </a:r>
            <a:r>
              <a:rPr lang="en-US" sz="2200" dirty="0">
                <a:solidFill>
                  <a:schemeClr val="tx1"/>
                </a:solidFill>
                <a:latin typeface="Times New Roman" pitchFamily="18" charset="0"/>
                <a:cs typeface="Times New Roman" pitchFamily="18" charset="0"/>
              </a:rPr>
              <a:t>data</a:t>
            </a:r>
            <a:r>
              <a:rPr lang="en-US" sz="2200" i="0" dirty="0">
                <a:solidFill>
                  <a:schemeClr val="tx1"/>
                </a:solidFill>
                <a:effectLst/>
                <a:latin typeface="Times New Roman" pitchFamily="18" charset="0"/>
                <a:cs typeface="Times New Roman" pitchFamily="18" charset="0"/>
              </a:rPr>
              <a:t> and receive crop recommendations.</a:t>
            </a:r>
          </a:p>
        </p:txBody>
      </p:sp>
    </p:spTree>
    <p:extLst>
      <p:ext uri="{BB962C8B-B14F-4D97-AF65-F5344CB8AC3E}">
        <p14:creationId xmlns:p14="http://schemas.microsoft.com/office/powerpoint/2010/main" val="256290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10515600" cy="1325563"/>
          </a:xfrm>
        </p:spPr>
        <p:txBody>
          <a:bodyPr/>
          <a:lstStyle/>
          <a:p>
            <a:r>
              <a:rPr lang="en-US" i="0" u="sng" dirty="0">
                <a:latin typeface="Algerian" pitchFamily="82" charset="0"/>
              </a:rPr>
              <a:t>FUNCTIONALITIES</a:t>
            </a: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6612" y="1586706"/>
            <a:ext cx="10512424" cy="4598194"/>
          </a:xfrm>
        </p:spPr>
        <p:txBody>
          <a:bodyPr>
            <a:normAutofit/>
          </a:bodyPr>
          <a:lstStyle/>
          <a:p>
            <a:pPr algn="l">
              <a:buFont typeface="+mj-lt"/>
              <a:buAutoNum type="arabicPeriod"/>
            </a:pPr>
            <a:r>
              <a:rPr lang="en-US" sz="2200" b="1" i="0" dirty="0">
                <a:solidFill>
                  <a:schemeClr val="tx1"/>
                </a:solidFill>
                <a:effectLst/>
                <a:latin typeface="Times New Roman" pitchFamily="18" charset="0"/>
                <a:cs typeface="Times New Roman" pitchFamily="18" charset="0"/>
              </a:rPr>
              <a:t>Input Data:</a:t>
            </a:r>
            <a:r>
              <a:rPr lang="en-US" sz="2200" b="0" i="0" dirty="0">
                <a:solidFill>
                  <a:schemeClr val="tx1"/>
                </a:solidFill>
                <a:effectLst/>
                <a:latin typeface="Times New Roman" pitchFamily="18" charset="0"/>
                <a:cs typeface="Times New Roman" pitchFamily="18" charset="0"/>
              </a:rPr>
              <a:t> Users can input </a:t>
            </a:r>
            <a:r>
              <a:rPr lang="en-US" sz="2200" dirty="0">
                <a:solidFill>
                  <a:schemeClr val="tx1"/>
                </a:solidFill>
                <a:latin typeface="Times New Roman" pitchFamily="18" charset="0"/>
                <a:cs typeface="Times New Roman" pitchFamily="18" charset="0"/>
              </a:rPr>
              <a:t>Nitrogen - Potassium - Phosphorus values, temperature, humidity and average rainfall etc</a:t>
            </a:r>
            <a:r>
              <a:rPr lang="en-US" sz="2200" b="0" i="0" dirty="0">
                <a:solidFill>
                  <a:schemeClr val="tx1"/>
                </a:solidFill>
                <a:effectLst/>
                <a:latin typeface="Times New Roman" pitchFamily="18" charset="0"/>
                <a:cs typeface="Times New Roman" pitchFamily="18" charset="0"/>
              </a:rPr>
              <a:t>. </a:t>
            </a:r>
          </a:p>
          <a:p>
            <a:pPr algn="l">
              <a:buFont typeface="+mj-lt"/>
              <a:buAutoNum type="arabicPeriod"/>
            </a:pPr>
            <a:r>
              <a:rPr lang="en-US" sz="2200" b="1" dirty="0">
                <a:solidFill>
                  <a:schemeClr val="tx1"/>
                </a:solidFill>
                <a:latin typeface="Times New Roman" pitchFamily="18" charset="0"/>
                <a:cs typeface="Times New Roman" pitchFamily="18" charset="0"/>
              </a:rPr>
              <a:t>Auto- Fill Data:</a:t>
            </a:r>
            <a:r>
              <a:rPr lang="en-US" sz="2200" dirty="0">
                <a:solidFill>
                  <a:schemeClr val="tx1"/>
                </a:solidFill>
                <a:latin typeface="Times New Roman" pitchFamily="18" charset="0"/>
                <a:cs typeface="Times New Roman" pitchFamily="18" charset="0"/>
              </a:rPr>
              <a:t> </a:t>
            </a:r>
            <a:r>
              <a:rPr lang="en-US" sz="2200" b="0" i="0" dirty="0">
                <a:solidFill>
                  <a:schemeClr val="tx1"/>
                </a:solidFill>
                <a:effectLst/>
                <a:latin typeface="Times New Roman" pitchFamily="18" charset="0"/>
                <a:cs typeface="Times New Roman" pitchFamily="18" charset="0"/>
              </a:rPr>
              <a:t>Users will be prompted to allow access to their location and if they allow then the temperature and humidity values will be fetched automatically by using the user’s longitude and latitude.</a:t>
            </a:r>
          </a:p>
          <a:p>
            <a:pPr algn="l">
              <a:buFont typeface="+mj-lt"/>
              <a:buAutoNum type="arabicPeriod"/>
            </a:pPr>
            <a:r>
              <a:rPr lang="en-US" sz="2200" b="1" dirty="0">
                <a:solidFill>
                  <a:schemeClr val="tx1"/>
                </a:solidFill>
                <a:latin typeface="Times New Roman" pitchFamily="18" charset="0"/>
                <a:cs typeface="Times New Roman" pitchFamily="18" charset="0"/>
              </a:rPr>
              <a:t>Processing</a:t>
            </a:r>
            <a:r>
              <a:rPr lang="en-US" sz="2200" b="1" i="0" dirty="0">
                <a:solidFill>
                  <a:schemeClr val="tx1"/>
                </a:solidFill>
                <a:effectLst/>
                <a:latin typeface="Times New Roman" pitchFamily="18" charset="0"/>
                <a:cs typeface="Times New Roman" pitchFamily="18" charset="0"/>
              </a:rPr>
              <a:t>:</a:t>
            </a:r>
            <a:r>
              <a:rPr lang="en-US" sz="2200" b="0" i="0" dirty="0">
                <a:solidFill>
                  <a:schemeClr val="tx1"/>
                </a:solidFill>
                <a:effectLst/>
                <a:latin typeface="Times New Roman" pitchFamily="18" charset="0"/>
                <a:cs typeface="Times New Roman" pitchFamily="18" charset="0"/>
              </a:rPr>
              <a:t> Using the input data, </a:t>
            </a:r>
            <a:r>
              <a:rPr lang="en-US" sz="2200" dirty="0">
                <a:solidFill>
                  <a:schemeClr val="tx1"/>
                </a:solidFill>
                <a:latin typeface="Times New Roman" pitchFamily="18" charset="0"/>
                <a:cs typeface="Times New Roman" pitchFamily="18" charset="0"/>
              </a:rPr>
              <a:t>the</a:t>
            </a:r>
            <a:r>
              <a:rPr lang="en-US" sz="2200" b="0" i="0" dirty="0">
                <a:solidFill>
                  <a:schemeClr val="tx1"/>
                </a:solidFill>
                <a:effectLst/>
                <a:latin typeface="Times New Roman" pitchFamily="18" charset="0"/>
                <a:cs typeface="Times New Roman" pitchFamily="18" charset="0"/>
              </a:rPr>
              <a:t> system </a:t>
            </a:r>
            <a:r>
              <a:rPr lang="en-US" sz="2200" dirty="0">
                <a:solidFill>
                  <a:schemeClr val="tx1"/>
                </a:solidFill>
                <a:latin typeface="Times New Roman" pitchFamily="18" charset="0"/>
                <a:cs typeface="Times New Roman" pitchFamily="18" charset="0"/>
              </a:rPr>
              <a:t>finds out</a:t>
            </a:r>
            <a:r>
              <a:rPr lang="en-US" sz="2200" b="0" i="0" dirty="0">
                <a:solidFill>
                  <a:schemeClr val="tx1"/>
                </a:solidFill>
                <a:effectLst/>
                <a:latin typeface="Times New Roman" pitchFamily="18" charset="0"/>
                <a:cs typeface="Times New Roman" pitchFamily="18" charset="0"/>
              </a:rPr>
              <a:t> the most suitable crop based on environmental factors.</a:t>
            </a:r>
          </a:p>
          <a:p>
            <a:pPr algn="l">
              <a:buFont typeface="+mj-lt"/>
              <a:buAutoNum type="arabicPeriod"/>
            </a:pPr>
            <a:r>
              <a:rPr lang="en-US" sz="2200" b="1" dirty="0">
                <a:solidFill>
                  <a:schemeClr val="tx1"/>
                </a:solidFill>
                <a:latin typeface="Times New Roman" pitchFamily="18" charset="0"/>
                <a:cs typeface="Times New Roman" pitchFamily="18" charset="0"/>
              </a:rPr>
              <a:t>Crop Recommendation: </a:t>
            </a:r>
            <a:r>
              <a:rPr lang="en-US" sz="2200" dirty="0">
                <a:solidFill>
                  <a:schemeClr val="tx1"/>
                </a:solidFill>
                <a:latin typeface="Times New Roman" pitchFamily="18" charset="0"/>
                <a:cs typeface="Times New Roman" pitchFamily="18" charset="0"/>
              </a:rPr>
              <a:t>After getting the recommendations, the most suitable crop is shown to the user on the user interface. </a:t>
            </a:r>
            <a:endParaRPr lang="en-US" sz="2200" b="0" i="0" dirty="0">
              <a:solidFill>
                <a:schemeClr val="tx1"/>
              </a:solidFill>
              <a:effectLst/>
              <a:latin typeface="Times New Roman" pitchFamily="18" charset="0"/>
              <a:cs typeface="Times New Roman" pitchFamily="18" charset="0"/>
            </a:endParaRPr>
          </a:p>
          <a:p>
            <a:pPr algn="l">
              <a:buFont typeface="+mj-lt"/>
              <a:buAutoNum type="arabicPeriod"/>
            </a:pPr>
            <a:endParaRPr lang="en-US" sz="2200" b="0" i="0" dirty="0">
              <a:solidFill>
                <a:schemeClr val="tx1"/>
              </a:solidFill>
              <a:effectLst/>
              <a:latin typeface="Times New Roman" pitchFamily="18" charset="0"/>
              <a:cs typeface="Times New Roman" pitchFamily="18" charset="0"/>
            </a:endParaRPr>
          </a:p>
          <a:p>
            <a:pPr algn="l">
              <a:buFont typeface="+mj-lt"/>
              <a:buAutoNum type="arabicPeriod"/>
            </a:pPr>
            <a:endParaRPr lang="en-US" sz="2200" b="0" i="0" dirty="0">
              <a:solidFill>
                <a:schemeClr val="tx1"/>
              </a:solidFill>
              <a:effectLst/>
              <a:latin typeface="Times New Roman" pitchFamily="18" charset="0"/>
              <a:cs typeface="Times New Roman" pitchFamily="18" charset="0"/>
            </a:endParaRPr>
          </a:p>
          <a:p>
            <a:pPr marL="0" indent="0">
              <a:buNone/>
            </a:pPr>
            <a:endParaRPr lang="en-US" dirty="0"/>
          </a:p>
        </p:txBody>
      </p:sp>
    </p:spTree>
    <p:extLst>
      <p:ext uri="{BB962C8B-B14F-4D97-AF65-F5344CB8AC3E}">
        <p14:creationId xmlns:p14="http://schemas.microsoft.com/office/powerpoint/2010/main" val="173695556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7C1F5B-A1D0-429A-8E7C-3E271353D1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Angle lines design</Template>
  <TotalTime>241</TotalTime>
  <Words>1539</Words>
  <Application>Microsoft Office PowerPoint</Application>
  <PresentationFormat>Widescreen</PresentationFormat>
  <Paragraphs>86</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Calibri</vt:lpstr>
      <vt:lpstr>Söhne</vt:lpstr>
      <vt:lpstr>Times New Roman</vt:lpstr>
      <vt:lpstr>Univers Condensed Light</vt:lpstr>
      <vt:lpstr>Walbaum Display Light</vt:lpstr>
      <vt:lpstr>Wingdings</vt:lpstr>
      <vt:lpstr>AngleLinesVTI</vt:lpstr>
      <vt:lpstr>CROP  RECOMMENDATION SYSTEM</vt:lpstr>
      <vt:lpstr>OBJECTIVE </vt:lpstr>
      <vt:lpstr>SCOPE</vt:lpstr>
      <vt:lpstr> NOVELTY </vt:lpstr>
      <vt:lpstr>LITERARY REVIEW</vt:lpstr>
      <vt:lpstr>PROPOSED METHODOLOGY</vt:lpstr>
      <vt:lpstr>HARDWARE AND SOFTWARE REQUIREMENTS</vt:lpstr>
      <vt:lpstr>MODULE DESCRIPTION</vt:lpstr>
      <vt:lpstr>FUNCTIONALITIES</vt:lpstr>
      <vt:lpstr>TIMELINE</vt:lpstr>
      <vt:lpstr>    RESULTS</vt:lpstr>
      <vt:lpstr>   CONCLUSION</vt:lpstr>
      <vt:lpstr>  FUTURE SCOPE</vt:lpstr>
      <vt:lpstr>References (IEEE Format)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PREDICTION SYSTEM</dc:title>
  <dc:creator>Aditi Jain</dc:creator>
  <cp:lastModifiedBy>Aditi Jain</cp:lastModifiedBy>
  <cp:revision>33</cp:revision>
  <dcterms:created xsi:type="dcterms:W3CDTF">2023-09-15T12:55:46Z</dcterms:created>
  <dcterms:modified xsi:type="dcterms:W3CDTF">2024-03-08T21:36:33Z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